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5"/>
  </p:notesMasterIdLst>
  <p:handoutMasterIdLst>
    <p:handoutMasterId r:id="rId26"/>
  </p:handoutMasterIdLst>
  <p:sldIdLst>
    <p:sldId id="256" r:id="rId2"/>
    <p:sldId id="570" r:id="rId3"/>
    <p:sldId id="599" r:id="rId4"/>
    <p:sldId id="261" r:id="rId5"/>
    <p:sldId id="600" r:id="rId6"/>
    <p:sldId id="601" r:id="rId7"/>
    <p:sldId id="544" r:id="rId8"/>
    <p:sldId id="618" r:id="rId9"/>
    <p:sldId id="603" r:id="rId10"/>
    <p:sldId id="602" r:id="rId11"/>
    <p:sldId id="607" r:id="rId12"/>
    <p:sldId id="608" r:id="rId13"/>
    <p:sldId id="609" r:id="rId14"/>
    <p:sldId id="610" r:id="rId15"/>
    <p:sldId id="611" r:id="rId16"/>
    <p:sldId id="612" r:id="rId17"/>
    <p:sldId id="613" r:id="rId18"/>
    <p:sldId id="614" r:id="rId19"/>
    <p:sldId id="616" r:id="rId20"/>
    <p:sldId id="456" r:id="rId21"/>
    <p:sldId id="530" r:id="rId22"/>
    <p:sldId id="617" r:id="rId23"/>
    <p:sldId id="299" r:id="rId24"/>
  </p:sldIdLst>
  <p:sldSz cx="9144000" cy="6858000" type="screen4x3"/>
  <p:notesSz cx="7019925" cy="93059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1" userDrawn="1">
          <p15:clr>
            <a:srgbClr val="A4A3A4"/>
          </p15:clr>
        </p15:guide>
        <p15:guide id="2" pos="221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07" autoAdjust="0"/>
    <p:restoredTop sz="84416" autoAdjust="0"/>
  </p:normalViewPr>
  <p:slideViewPr>
    <p:cSldViewPr>
      <p:cViewPr varScale="1">
        <p:scale>
          <a:sx n="61" d="100"/>
          <a:sy n="61" d="100"/>
        </p:scale>
        <p:origin x="171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42"/>
    </p:cViewPr>
  </p:sorterViewPr>
  <p:notesViewPr>
    <p:cSldViewPr>
      <p:cViewPr>
        <p:scale>
          <a:sx n="100" d="100"/>
          <a:sy n="100" d="100"/>
        </p:scale>
        <p:origin x="2046" y="-1902"/>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738438-0FB7-42CD-8050-E4515EFCE312}" type="doc">
      <dgm:prSet loTypeId="urn:microsoft.com/office/officeart/2005/8/layout/default" loCatId="list" qsTypeId="urn:microsoft.com/office/officeart/2005/8/quickstyle/simple1" qsCatId="simple" csTypeId="urn:microsoft.com/office/officeart/2005/8/colors/colorful5" csCatId="colorful"/>
      <dgm:spPr/>
      <dgm:t>
        <a:bodyPr/>
        <a:lstStyle/>
        <a:p>
          <a:endParaRPr lang="en-US"/>
        </a:p>
      </dgm:t>
    </dgm:pt>
    <dgm:pt modelId="{FF25815E-5970-41DF-8C99-F691679960B4}">
      <dgm:prSet/>
      <dgm:spPr/>
      <dgm:t>
        <a:bodyPr/>
        <a:lstStyle/>
        <a:p>
          <a:pPr algn="l"/>
          <a:r>
            <a:rPr lang="en-US" dirty="0"/>
            <a:t>Learn about the purpose of the COH, its ordinance and bylaws, and structure. </a:t>
          </a:r>
        </a:p>
      </dgm:t>
    </dgm:pt>
    <dgm:pt modelId="{68765089-C56A-4EBA-BB47-F55D00F28599}" type="parTrans" cxnId="{A1A6E3B1-CFF7-4ACF-875A-7512D8022E10}">
      <dgm:prSet/>
      <dgm:spPr/>
      <dgm:t>
        <a:bodyPr/>
        <a:lstStyle/>
        <a:p>
          <a:endParaRPr lang="en-US"/>
        </a:p>
      </dgm:t>
    </dgm:pt>
    <dgm:pt modelId="{C767D053-DB9B-47B0-B01C-E847A13E8949}" type="sibTrans" cxnId="{A1A6E3B1-CFF7-4ACF-875A-7512D8022E10}">
      <dgm:prSet/>
      <dgm:spPr/>
      <dgm:t>
        <a:bodyPr/>
        <a:lstStyle/>
        <a:p>
          <a:endParaRPr lang="en-US"/>
        </a:p>
      </dgm:t>
    </dgm:pt>
    <dgm:pt modelId="{F124FFF9-C3BF-48BD-9A3B-37088435505C}">
      <dgm:prSet/>
      <dgm:spPr/>
      <dgm:t>
        <a:bodyPr/>
        <a:lstStyle/>
        <a:p>
          <a:pPr algn="l"/>
          <a:r>
            <a:rPr lang="en-US" dirty="0"/>
            <a:t>Learn about integrated HIV prevention and care community planning. 	</a:t>
          </a:r>
        </a:p>
      </dgm:t>
    </dgm:pt>
    <dgm:pt modelId="{937C3AAC-AEA2-4A94-8828-A7474D2C2FFF}" type="parTrans" cxnId="{99CA6784-C87D-4758-9E40-217D8D126392}">
      <dgm:prSet/>
      <dgm:spPr/>
      <dgm:t>
        <a:bodyPr/>
        <a:lstStyle/>
        <a:p>
          <a:endParaRPr lang="en-US"/>
        </a:p>
      </dgm:t>
    </dgm:pt>
    <dgm:pt modelId="{D58FADD4-ECB0-48D1-B5F7-4C971C10FFF2}" type="sibTrans" cxnId="{99CA6784-C87D-4758-9E40-217D8D126392}">
      <dgm:prSet/>
      <dgm:spPr/>
      <dgm:t>
        <a:bodyPr/>
        <a:lstStyle/>
        <a:p>
          <a:endParaRPr lang="en-US"/>
        </a:p>
      </dgm:t>
    </dgm:pt>
    <dgm:pt modelId="{B2A3DFEE-C2EC-44FA-AA9B-15C60FC4AD04}" type="pres">
      <dgm:prSet presAssocID="{CD738438-0FB7-42CD-8050-E4515EFCE312}" presName="diagram" presStyleCnt="0">
        <dgm:presLayoutVars>
          <dgm:dir/>
          <dgm:resizeHandles val="exact"/>
        </dgm:presLayoutVars>
      </dgm:prSet>
      <dgm:spPr/>
    </dgm:pt>
    <dgm:pt modelId="{9419AE20-4A8F-4037-A2B8-70EF6D603A32}" type="pres">
      <dgm:prSet presAssocID="{FF25815E-5970-41DF-8C99-F691679960B4}" presName="node" presStyleLbl="node1" presStyleIdx="0" presStyleCnt="2">
        <dgm:presLayoutVars>
          <dgm:bulletEnabled val="1"/>
        </dgm:presLayoutVars>
      </dgm:prSet>
      <dgm:spPr/>
    </dgm:pt>
    <dgm:pt modelId="{F0DB7BA7-C6E2-4019-A5F7-1AE97C1D4408}" type="pres">
      <dgm:prSet presAssocID="{C767D053-DB9B-47B0-B01C-E847A13E8949}" presName="sibTrans" presStyleCnt="0"/>
      <dgm:spPr/>
    </dgm:pt>
    <dgm:pt modelId="{47A894A3-F785-488D-BC1A-7736414C5F6C}" type="pres">
      <dgm:prSet presAssocID="{F124FFF9-C3BF-48BD-9A3B-37088435505C}" presName="node" presStyleLbl="node1" presStyleIdx="1" presStyleCnt="2">
        <dgm:presLayoutVars>
          <dgm:bulletEnabled val="1"/>
        </dgm:presLayoutVars>
      </dgm:prSet>
      <dgm:spPr/>
    </dgm:pt>
  </dgm:ptLst>
  <dgm:cxnLst>
    <dgm:cxn modelId="{C5E80E3C-4F50-4CB6-A6BA-A7E5776967A8}" type="presOf" srcId="{CD738438-0FB7-42CD-8050-E4515EFCE312}" destId="{B2A3DFEE-C2EC-44FA-AA9B-15C60FC4AD04}" srcOrd="0" destOrd="0" presId="urn:microsoft.com/office/officeart/2005/8/layout/default"/>
    <dgm:cxn modelId="{DEFCB772-789B-4D1A-A539-7DE4DEF6C63D}" type="presOf" srcId="{F124FFF9-C3BF-48BD-9A3B-37088435505C}" destId="{47A894A3-F785-488D-BC1A-7736414C5F6C}" srcOrd="0" destOrd="0" presId="urn:microsoft.com/office/officeart/2005/8/layout/default"/>
    <dgm:cxn modelId="{99CA6784-C87D-4758-9E40-217D8D126392}" srcId="{CD738438-0FB7-42CD-8050-E4515EFCE312}" destId="{F124FFF9-C3BF-48BD-9A3B-37088435505C}" srcOrd="1" destOrd="0" parTransId="{937C3AAC-AEA2-4A94-8828-A7474D2C2FFF}" sibTransId="{D58FADD4-ECB0-48D1-B5F7-4C971C10FFF2}"/>
    <dgm:cxn modelId="{A1A6E3B1-CFF7-4ACF-875A-7512D8022E10}" srcId="{CD738438-0FB7-42CD-8050-E4515EFCE312}" destId="{FF25815E-5970-41DF-8C99-F691679960B4}" srcOrd="0" destOrd="0" parTransId="{68765089-C56A-4EBA-BB47-F55D00F28599}" sibTransId="{C767D053-DB9B-47B0-B01C-E847A13E8949}"/>
    <dgm:cxn modelId="{112BF5B4-2D78-4414-BDE9-B3AA21DB4839}" type="presOf" srcId="{FF25815E-5970-41DF-8C99-F691679960B4}" destId="{9419AE20-4A8F-4037-A2B8-70EF6D603A32}" srcOrd="0" destOrd="0" presId="urn:microsoft.com/office/officeart/2005/8/layout/default"/>
    <dgm:cxn modelId="{03A24774-8F60-4195-97E6-63FC131CBAD0}" type="presParOf" srcId="{B2A3DFEE-C2EC-44FA-AA9B-15C60FC4AD04}" destId="{9419AE20-4A8F-4037-A2B8-70EF6D603A32}" srcOrd="0" destOrd="0" presId="urn:microsoft.com/office/officeart/2005/8/layout/default"/>
    <dgm:cxn modelId="{A05EF890-D717-43B7-81D3-77E9C4CC580B}" type="presParOf" srcId="{B2A3DFEE-C2EC-44FA-AA9B-15C60FC4AD04}" destId="{F0DB7BA7-C6E2-4019-A5F7-1AE97C1D4408}" srcOrd="1" destOrd="0" presId="urn:microsoft.com/office/officeart/2005/8/layout/default"/>
    <dgm:cxn modelId="{BB90ADDD-A7D0-4F96-B7E9-EA100B700624}" type="presParOf" srcId="{B2A3DFEE-C2EC-44FA-AA9B-15C60FC4AD04}" destId="{47A894A3-F785-488D-BC1A-7736414C5F6C}"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3683F4-7340-4FFB-B021-32D5A93D476A}"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248502BC-562C-4D07-BA1B-1A03C243EBAB}">
      <dgm:prSet/>
      <dgm:spPr/>
      <dgm:t>
        <a:bodyPr/>
        <a:lstStyle/>
        <a:p>
          <a:r>
            <a:rPr lang="en-US"/>
            <a:t>Public process increases transparency and accountability</a:t>
          </a:r>
        </a:p>
      </dgm:t>
    </dgm:pt>
    <dgm:pt modelId="{087BBC39-5A42-4E3B-89C3-0C5A06E141A0}" type="parTrans" cxnId="{15B5E0BD-1E1C-483D-90EB-440852BC742C}">
      <dgm:prSet/>
      <dgm:spPr/>
      <dgm:t>
        <a:bodyPr/>
        <a:lstStyle/>
        <a:p>
          <a:endParaRPr lang="en-US"/>
        </a:p>
      </dgm:t>
    </dgm:pt>
    <dgm:pt modelId="{EDAEF435-D045-4EB6-8CB5-A94C2ABA93ED}" type="sibTrans" cxnId="{15B5E0BD-1E1C-483D-90EB-440852BC742C}">
      <dgm:prSet/>
      <dgm:spPr/>
      <dgm:t>
        <a:bodyPr/>
        <a:lstStyle/>
        <a:p>
          <a:endParaRPr lang="en-US"/>
        </a:p>
      </dgm:t>
    </dgm:pt>
    <dgm:pt modelId="{7E94845A-54EC-49BF-92D0-8EAACF11B71A}">
      <dgm:prSet/>
      <dgm:spPr/>
      <dgm:t>
        <a:bodyPr/>
        <a:lstStyle/>
        <a:p>
          <a:r>
            <a:rPr lang="en-US"/>
            <a:t>Diverse perspectives (populations, disciplines, and services)</a:t>
          </a:r>
        </a:p>
      </dgm:t>
    </dgm:pt>
    <dgm:pt modelId="{050AFAC4-DA3B-4BE3-AF55-8A70C0897EBC}" type="parTrans" cxnId="{885BF695-D53D-4AAE-A86F-234784166C0D}">
      <dgm:prSet/>
      <dgm:spPr/>
      <dgm:t>
        <a:bodyPr/>
        <a:lstStyle/>
        <a:p>
          <a:endParaRPr lang="en-US"/>
        </a:p>
      </dgm:t>
    </dgm:pt>
    <dgm:pt modelId="{1CD05C21-6A9C-4D38-AFC5-F4B83F3BA1CD}" type="sibTrans" cxnId="{885BF695-D53D-4AAE-A86F-234784166C0D}">
      <dgm:prSet/>
      <dgm:spPr/>
      <dgm:t>
        <a:bodyPr/>
        <a:lstStyle/>
        <a:p>
          <a:endParaRPr lang="en-US"/>
        </a:p>
      </dgm:t>
    </dgm:pt>
    <dgm:pt modelId="{876506EC-F8E0-46DC-B029-63B498647023}">
      <dgm:prSet/>
      <dgm:spPr/>
      <dgm:t>
        <a:bodyPr/>
        <a:lstStyle/>
        <a:p>
          <a:r>
            <a:rPr lang="en-US"/>
            <a:t>Informed by personal and professional experiences</a:t>
          </a:r>
        </a:p>
      </dgm:t>
    </dgm:pt>
    <dgm:pt modelId="{333F26E9-25D3-4273-8397-FEB8A8AA3C95}" type="parTrans" cxnId="{9EA17D94-64E6-498E-9B1F-B84F277AD9CF}">
      <dgm:prSet/>
      <dgm:spPr/>
      <dgm:t>
        <a:bodyPr/>
        <a:lstStyle/>
        <a:p>
          <a:endParaRPr lang="en-US"/>
        </a:p>
      </dgm:t>
    </dgm:pt>
    <dgm:pt modelId="{A029D0CC-00F1-4B9A-8300-0AF4599B912D}" type="sibTrans" cxnId="{9EA17D94-64E6-498E-9B1F-B84F277AD9CF}">
      <dgm:prSet/>
      <dgm:spPr/>
      <dgm:t>
        <a:bodyPr/>
        <a:lstStyle/>
        <a:p>
          <a:endParaRPr lang="en-US"/>
        </a:p>
      </dgm:t>
    </dgm:pt>
    <dgm:pt modelId="{2CE09C8E-38D2-4B24-BA47-74287185C238}">
      <dgm:prSet/>
      <dgm:spPr/>
      <dgm:t>
        <a:bodyPr/>
        <a:lstStyle/>
        <a:p>
          <a:r>
            <a:rPr lang="en-US"/>
            <a:t>Opportunity for equitable access to information and to influence how services are prioritized and shaped</a:t>
          </a:r>
        </a:p>
      </dgm:t>
    </dgm:pt>
    <dgm:pt modelId="{CD9EC74A-38D2-4F0A-8DE6-B651C7E74C1F}" type="parTrans" cxnId="{0EC7C4B7-BF50-4F10-81B2-EAB78DDC9339}">
      <dgm:prSet/>
      <dgm:spPr/>
      <dgm:t>
        <a:bodyPr/>
        <a:lstStyle/>
        <a:p>
          <a:endParaRPr lang="en-US"/>
        </a:p>
      </dgm:t>
    </dgm:pt>
    <dgm:pt modelId="{0BD8E8C8-DAFB-44D9-886C-BE3802F8616B}" type="sibTrans" cxnId="{0EC7C4B7-BF50-4F10-81B2-EAB78DDC9339}">
      <dgm:prSet/>
      <dgm:spPr/>
      <dgm:t>
        <a:bodyPr/>
        <a:lstStyle/>
        <a:p>
          <a:endParaRPr lang="en-US"/>
        </a:p>
      </dgm:t>
    </dgm:pt>
    <dgm:pt modelId="{41663EA7-B72C-4543-AA02-665DBF707995}" type="pres">
      <dgm:prSet presAssocID="{BE3683F4-7340-4FFB-B021-32D5A93D476A}" presName="vert0" presStyleCnt="0">
        <dgm:presLayoutVars>
          <dgm:dir/>
          <dgm:animOne val="branch"/>
          <dgm:animLvl val="lvl"/>
        </dgm:presLayoutVars>
      </dgm:prSet>
      <dgm:spPr/>
    </dgm:pt>
    <dgm:pt modelId="{BCB3B511-CB7A-4074-98C9-00CD1DB6B63B}" type="pres">
      <dgm:prSet presAssocID="{248502BC-562C-4D07-BA1B-1A03C243EBAB}" presName="thickLine" presStyleLbl="alignNode1" presStyleIdx="0" presStyleCnt="4"/>
      <dgm:spPr/>
    </dgm:pt>
    <dgm:pt modelId="{E27E6735-B0D9-4B22-A4EF-955BA8030F4D}" type="pres">
      <dgm:prSet presAssocID="{248502BC-562C-4D07-BA1B-1A03C243EBAB}" presName="horz1" presStyleCnt="0"/>
      <dgm:spPr/>
    </dgm:pt>
    <dgm:pt modelId="{35D347CD-7BC3-4A75-B134-F772960075B5}" type="pres">
      <dgm:prSet presAssocID="{248502BC-562C-4D07-BA1B-1A03C243EBAB}" presName="tx1" presStyleLbl="revTx" presStyleIdx="0" presStyleCnt="4"/>
      <dgm:spPr/>
    </dgm:pt>
    <dgm:pt modelId="{0899F900-52BF-488B-A7A6-27AEFAA6FA09}" type="pres">
      <dgm:prSet presAssocID="{248502BC-562C-4D07-BA1B-1A03C243EBAB}" presName="vert1" presStyleCnt="0"/>
      <dgm:spPr/>
    </dgm:pt>
    <dgm:pt modelId="{28C0B418-C9FD-42C8-998B-56CACE2A02C3}" type="pres">
      <dgm:prSet presAssocID="{7E94845A-54EC-49BF-92D0-8EAACF11B71A}" presName="thickLine" presStyleLbl="alignNode1" presStyleIdx="1" presStyleCnt="4"/>
      <dgm:spPr/>
    </dgm:pt>
    <dgm:pt modelId="{5585F358-E4A8-4F5E-A59E-ED7C2B5082CF}" type="pres">
      <dgm:prSet presAssocID="{7E94845A-54EC-49BF-92D0-8EAACF11B71A}" presName="horz1" presStyleCnt="0"/>
      <dgm:spPr/>
    </dgm:pt>
    <dgm:pt modelId="{27FC669C-97BC-4034-9B37-D9A580C580F3}" type="pres">
      <dgm:prSet presAssocID="{7E94845A-54EC-49BF-92D0-8EAACF11B71A}" presName="tx1" presStyleLbl="revTx" presStyleIdx="1" presStyleCnt="4"/>
      <dgm:spPr/>
    </dgm:pt>
    <dgm:pt modelId="{1AA426AE-F78C-4BAD-8E68-1E7F3570EDD7}" type="pres">
      <dgm:prSet presAssocID="{7E94845A-54EC-49BF-92D0-8EAACF11B71A}" presName="vert1" presStyleCnt="0"/>
      <dgm:spPr/>
    </dgm:pt>
    <dgm:pt modelId="{077C6B49-68E2-42BC-988E-94D69A98D62A}" type="pres">
      <dgm:prSet presAssocID="{876506EC-F8E0-46DC-B029-63B498647023}" presName="thickLine" presStyleLbl="alignNode1" presStyleIdx="2" presStyleCnt="4"/>
      <dgm:spPr/>
    </dgm:pt>
    <dgm:pt modelId="{11B69CB7-3678-4454-A5CD-3BB8BB2E833D}" type="pres">
      <dgm:prSet presAssocID="{876506EC-F8E0-46DC-B029-63B498647023}" presName="horz1" presStyleCnt="0"/>
      <dgm:spPr/>
    </dgm:pt>
    <dgm:pt modelId="{A856CB96-7EE7-4C4E-BB29-634117459C27}" type="pres">
      <dgm:prSet presAssocID="{876506EC-F8E0-46DC-B029-63B498647023}" presName="tx1" presStyleLbl="revTx" presStyleIdx="2" presStyleCnt="4"/>
      <dgm:spPr/>
    </dgm:pt>
    <dgm:pt modelId="{50C104C3-91BD-4D84-8488-8EF23CE7AFD4}" type="pres">
      <dgm:prSet presAssocID="{876506EC-F8E0-46DC-B029-63B498647023}" presName="vert1" presStyleCnt="0"/>
      <dgm:spPr/>
    </dgm:pt>
    <dgm:pt modelId="{B5397C13-03DB-4823-9567-2C08527E5FA5}" type="pres">
      <dgm:prSet presAssocID="{2CE09C8E-38D2-4B24-BA47-74287185C238}" presName="thickLine" presStyleLbl="alignNode1" presStyleIdx="3" presStyleCnt="4"/>
      <dgm:spPr/>
    </dgm:pt>
    <dgm:pt modelId="{B4FE9CBD-1B93-434B-A9F8-18DC72A26EE9}" type="pres">
      <dgm:prSet presAssocID="{2CE09C8E-38D2-4B24-BA47-74287185C238}" presName="horz1" presStyleCnt="0"/>
      <dgm:spPr/>
    </dgm:pt>
    <dgm:pt modelId="{7798A4B3-5C43-46A1-9E86-566D1BBD903A}" type="pres">
      <dgm:prSet presAssocID="{2CE09C8E-38D2-4B24-BA47-74287185C238}" presName="tx1" presStyleLbl="revTx" presStyleIdx="3" presStyleCnt="4"/>
      <dgm:spPr/>
    </dgm:pt>
    <dgm:pt modelId="{897E9C13-0C89-4478-9F0B-8C21FD551D9A}" type="pres">
      <dgm:prSet presAssocID="{2CE09C8E-38D2-4B24-BA47-74287185C238}" presName="vert1" presStyleCnt="0"/>
      <dgm:spPr/>
    </dgm:pt>
  </dgm:ptLst>
  <dgm:cxnLst>
    <dgm:cxn modelId="{25DC2E0B-8EE3-4CE3-84A3-A473373A55BB}" type="presOf" srcId="{BE3683F4-7340-4FFB-B021-32D5A93D476A}" destId="{41663EA7-B72C-4543-AA02-665DBF707995}" srcOrd="0" destOrd="0" presId="urn:microsoft.com/office/officeart/2008/layout/LinedList"/>
    <dgm:cxn modelId="{EFE17327-BB77-4949-BF73-69B46A45888B}" type="presOf" srcId="{7E94845A-54EC-49BF-92D0-8EAACF11B71A}" destId="{27FC669C-97BC-4034-9B37-D9A580C580F3}" srcOrd="0" destOrd="0" presId="urn:microsoft.com/office/officeart/2008/layout/LinedList"/>
    <dgm:cxn modelId="{F78B9858-44E6-4E03-B75B-CB7E846048CE}" type="presOf" srcId="{248502BC-562C-4D07-BA1B-1A03C243EBAB}" destId="{35D347CD-7BC3-4A75-B134-F772960075B5}" srcOrd="0" destOrd="0" presId="urn:microsoft.com/office/officeart/2008/layout/LinedList"/>
    <dgm:cxn modelId="{9EA17D94-64E6-498E-9B1F-B84F277AD9CF}" srcId="{BE3683F4-7340-4FFB-B021-32D5A93D476A}" destId="{876506EC-F8E0-46DC-B029-63B498647023}" srcOrd="2" destOrd="0" parTransId="{333F26E9-25D3-4273-8397-FEB8A8AA3C95}" sibTransId="{A029D0CC-00F1-4B9A-8300-0AF4599B912D}"/>
    <dgm:cxn modelId="{885BF695-D53D-4AAE-A86F-234784166C0D}" srcId="{BE3683F4-7340-4FFB-B021-32D5A93D476A}" destId="{7E94845A-54EC-49BF-92D0-8EAACF11B71A}" srcOrd="1" destOrd="0" parTransId="{050AFAC4-DA3B-4BE3-AF55-8A70C0897EBC}" sibTransId="{1CD05C21-6A9C-4D38-AFC5-F4B83F3BA1CD}"/>
    <dgm:cxn modelId="{0EC7C4B7-BF50-4F10-81B2-EAB78DDC9339}" srcId="{BE3683F4-7340-4FFB-B021-32D5A93D476A}" destId="{2CE09C8E-38D2-4B24-BA47-74287185C238}" srcOrd="3" destOrd="0" parTransId="{CD9EC74A-38D2-4F0A-8DE6-B651C7E74C1F}" sibTransId="{0BD8E8C8-DAFB-44D9-886C-BE3802F8616B}"/>
    <dgm:cxn modelId="{15B5E0BD-1E1C-483D-90EB-440852BC742C}" srcId="{BE3683F4-7340-4FFB-B021-32D5A93D476A}" destId="{248502BC-562C-4D07-BA1B-1A03C243EBAB}" srcOrd="0" destOrd="0" parTransId="{087BBC39-5A42-4E3B-89C3-0C5A06E141A0}" sibTransId="{EDAEF435-D045-4EB6-8CB5-A94C2ABA93ED}"/>
    <dgm:cxn modelId="{69D7D7D6-0077-4E90-853E-29F4B9B02059}" type="presOf" srcId="{2CE09C8E-38D2-4B24-BA47-74287185C238}" destId="{7798A4B3-5C43-46A1-9E86-566D1BBD903A}" srcOrd="0" destOrd="0" presId="urn:microsoft.com/office/officeart/2008/layout/LinedList"/>
    <dgm:cxn modelId="{507FC7EB-8774-4177-A021-22F191E2B980}" type="presOf" srcId="{876506EC-F8E0-46DC-B029-63B498647023}" destId="{A856CB96-7EE7-4C4E-BB29-634117459C27}" srcOrd="0" destOrd="0" presId="urn:microsoft.com/office/officeart/2008/layout/LinedList"/>
    <dgm:cxn modelId="{B11F6FAF-9285-48F4-B1AE-03A65535A5AF}" type="presParOf" srcId="{41663EA7-B72C-4543-AA02-665DBF707995}" destId="{BCB3B511-CB7A-4074-98C9-00CD1DB6B63B}" srcOrd="0" destOrd="0" presId="urn:microsoft.com/office/officeart/2008/layout/LinedList"/>
    <dgm:cxn modelId="{7219CA2C-E37F-46B5-BFE6-F6F896853151}" type="presParOf" srcId="{41663EA7-B72C-4543-AA02-665DBF707995}" destId="{E27E6735-B0D9-4B22-A4EF-955BA8030F4D}" srcOrd="1" destOrd="0" presId="urn:microsoft.com/office/officeart/2008/layout/LinedList"/>
    <dgm:cxn modelId="{80426FC4-75C6-4A99-9C95-0821EFE2B7B7}" type="presParOf" srcId="{E27E6735-B0D9-4B22-A4EF-955BA8030F4D}" destId="{35D347CD-7BC3-4A75-B134-F772960075B5}" srcOrd="0" destOrd="0" presId="urn:microsoft.com/office/officeart/2008/layout/LinedList"/>
    <dgm:cxn modelId="{BA8E850F-D9D8-441A-8D5B-75260345F807}" type="presParOf" srcId="{E27E6735-B0D9-4B22-A4EF-955BA8030F4D}" destId="{0899F900-52BF-488B-A7A6-27AEFAA6FA09}" srcOrd="1" destOrd="0" presId="urn:microsoft.com/office/officeart/2008/layout/LinedList"/>
    <dgm:cxn modelId="{B5E78B7A-C1E0-4181-AE6F-E3F490DD18E7}" type="presParOf" srcId="{41663EA7-B72C-4543-AA02-665DBF707995}" destId="{28C0B418-C9FD-42C8-998B-56CACE2A02C3}" srcOrd="2" destOrd="0" presId="urn:microsoft.com/office/officeart/2008/layout/LinedList"/>
    <dgm:cxn modelId="{380FEE1D-F55E-4B7F-8326-7E992855A3E5}" type="presParOf" srcId="{41663EA7-B72C-4543-AA02-665DBF707995}" destId="{5585F358-E4A8-4F5E-A59E-ED7C2B5082CF}" srcOrd="3" destOrd="0" presId="urn:microsoft.com/office/officeart/2008/layout/LinedList"/>
    <dgm:cxn modelId="{73E7DBC5-FB3B-42C2-BB7C-E9F0302FB3F2}" type="presParOf" srcId="{5585F358-E4A8-4F5E-A59E-ED7C2B5082CF}" destId="{27FC669C-97BC-4034-9B37-D9A580C580F3}" srcOrd="0" destOrd="0" presId="urn:microsoft.com/office/officeart/2008/layout/LinedList"/>
    <dgm:cxn modelId="{9B27CFF6-F690-44C8-822F-F7B4C4998A67}" type="presParOf" srcId="{5585F358-E4A8-4F5E-A59E-ED7C2B5082CF}" destId="{1AA426AE-F78C-4BAD-8E68-1E7F3570EDD7}" srcOrd="1" destOrd="0" presId="urn:microsoft.com/office/officeart/2008/layout/LinedList"/>
    <dgm:cxn modelId="{D1BAD769-5BD0-4410-B0A5-2EC9E5159CE2}" type="presParOf" srcId="{41663EA7-B72C-4543-AA02-665DBF707995}" destId="{077C6B49-68E2-42BC-988E-94D69A98D62A}" srcOrd="4" destOrd="0" presId="urn:microsoft.com/office/officeart/2008/layout/LinedList"/>
    <dgm:cxn modelId="{DB76B9C0-4F7C-4841-8C9F-BF8EA3ADC71C}" type="presParOf" srcId="{41663EA7-B72C-4543-AA02-665DBF707995}" destId="{11B69CB7-3678-4454-A5CD-3BB8BB2E833D}" srcOrd="5" destOrd="0" presId="urn:microsoft.com/office/officeart/2008/layout/LinedList"/>
    <dgm:cxn modelId="{A0134D0E-518A-4F0A-97CA-49E1D9B41648}" type="presParOf" srcId="{11B69CB7-3678-4454-A5CD-3BB8BB2E833D}" destId="{A856CB96-7EE7-4C4E-BB29-634117459C27}" srcOrd="0" destOrd="0" presId="urn:microsoft.com/office/officeart/2008/layout/LinedList"/>
    <dgm:cxn modelId="{DBBAC656-4DC4-4E7F-9558-BC42483DF9D6}" type="presParOf" srcId="{11B69CB7-3678-4454-A5CD-3BB8BB2E833D}" destId="{50C104C3-91BD-4D84-8488-8EF23CE7AFD4}" srcOrd="1" destOrd="0" presId="urn:microsoft.com/office/officeart/2008/layout/LinedList"/>
    <dgm:cxn modelId="{51D78EB4-12BD-4DBA-8858-8600CF7F7F27}" type="presParOf" srcId="{41663EA7-B72C-4543-AA02-665DBF707995}" destId="{B5397C13-03DB-4823-9567-2C08527E5FA5}" srcOrd="6" destOrd="0" presId="urn:microsoft.com/office/officeart/2008/layout/LinedList"/>
    <dgm:cxn modelId="{7D284A07-D544-41FC-848A-933E7476FCA4}" type="presParOf" srcId="{41663EA7-B72C-4543-AA02-665DBF707995}" destId="{B4FE9CBD-1B93-434B-A9F8-18DC72A26EE9}" srcOrd="7" destOrd="0" presId="urn:microsoft.com/office/officeart/2008/layout/LinedList"/>
    <dgm:cxn modelId="{AB117143-9965-4180-9DA7-B0E3B74A6CAD}" type="presParOf" srcId="{B4FE9CBD-1B93-434B-A9F8-18DC72A26EE9}" destId="{7798A4B3-5C43-46A1-9E86-566D1BBD903A}" srcOrd="0" destOrd="0" presId="urn:microsoft.com/office/officeart/2008/layout/LinedList"/>
    <dgm:cxn modelId="{12056A48-1AD7-458E-BF42-31D6ACFC8E08}" type="presParOf" srcId="{B4FE9CBD-1B93-434B-A9F8-18DC72A26EE9}" destId="{897E9C13-0C89-4478-9F0B-8C21FD551D9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0DFC992-A3EE-4DA5-BB2E-DC470A1E4F5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F5D49AB0-CDF9-4FF1-84B6-C1004B4BB084}">
      <dgm:prSet phldrT="[Text]"/>
      <dgm:spPr/>
      <dgm:t>
        <a:bodyPr/>
        <a:lstStyle/>
        <a:p>
          <a:r>
            <a:rPr lang="en-US" dirty="0"/>
            <a:t>COH</a:t>
          </a:r>
        </a:p>
      </dgm:t>
    </dgm:pt>
    <dgm:pt modelId="{63D95BD2-D5A5-4638-9A14-50394C567713}" type="parTrans" cxnId="{58C09F14-E959-4C53-A98D-57AC24A211F5}">
      <dgm:prSet/>
      <dgm:spPr/>
      <dgm:t>
        <a:bodyPr/>
        <a:lstStyle/>
        <a:p>
          <a:endParaRPr lang="en-US"/>
        </a:p>
      </dgm:t>
    </dgm:pt>
    <dgm:pt modelId="{E7A336D0-35DB-4C5C-8FB3-D7FE1201E597}" type="sibTrans" cxnId="{58C09F14-E959-4C53-A98D-57AC24A211F5}">
      <dgm:prSet/>
      <dgm:spPr/>
      <dgm:t>
        <a:bodyPr/>
        <a:lstStyle/>
        <a:p>
          <a:endParaRPr lang="en-US"/>
        </a:p>
      </dgm:t>
    </dgm:pt>
    <dgm:pt modelId="{178A6F78-60C9-4225-BE78-6BDE1F1CA6F3}" type="asst">
      <dgm:prSet phldrT="[Text]"/>
      <dgm:spPr/>
      <dgm:t>
        <a:bodyPr/>
        <a:lstStyle/>
        <a:p>
          <a:r>
            <a:rPr lang="en-US" dirty="0"/>
            <a:t>Executive Committee</a:t>
          </a:r>
        </a:p>
      </dgm:t>
    </dgm:pt>
    <dgm:pt modelId="{DF35033B-C3A4-48BD-89D8-9663828800F3}" type="parTrans" cxnId="{50909662-2618-44EA-A60A-76EC196FC549}">
      <dgm:prSet/>
      <dgm:spPr/>
      <dgm:t>
        <a:bodyPr/>
        <a:lstStyle/>
        <a:p>
          <a:endParaRPr lang="en-US"/>
        </a:p>
      </dgm:t>
    </dgm:pt>
    <dgm:pt modelId="{34E9D516-F017-47E7-AC2C-B9195FD26738}" type="sibTrans" cxnId="{50909662-2618-44EA-A60A-76EC196FC549}">
      <dgm:prSet/>
      <dgm:spPr/>
      <dgm:t>
        <a:bodyPr/>
        <a:lstStyle/>
        <a:p>
          <a:endParaRPr lang="en-US"/>
        </a:p>
      </dgm:t>
    </dgm:pt>
    <dgm:pt modelId="{65F5384B-6F5F-4CE9-B99B-2391F9D9E959}">
      <dgm:prSet phldrT="[Text]"/>
      <dgm:spPr/>
      <dgm:t>
        <a:bodyPr/>
        <a:lstStyle/>
        <a:p>
          <a:r>
            <a:rPr lang="en-US" dirty="0"/>
            <a:t>Operations</a:t>
          </a:r>
        </a:p>
      </dgm:t>
    </dgm:pt>
    <dgm:pt modelId="{31CB739A-E567-4E0B-A0CE-111087B735EA}" type="parTrans" cxnId="{0E580585-5B70-4AAD-942F-2684CB885897}">
      <dgm:prSet/>
      <dgm:spPr/>
      <dgm:t>
        <a:bodyPr/>
        <a:lstStyle/>
        <a:p>
          <a:endParaRPr lang="en-US"/>
        </a:p>
      </dgm:t>
    </dgm:pt>
    <dgm:pt modelId="{9E5C1B1D-F042-4F76-9A02-04451D1EEB05}" type="sibTrans" cxnId="{0E580585-5B70-4AAD-942F-2684CB885897}">
      <dgm:prSet/>
      <dgm:spPr/>
      <dgm:t>
        <a:bodyPr/>
        <a:lstStyle/>
        <a:p>
          <a:endParaRPr lang="en-US"/>
        </a:p>
      </dgm:t>
    </dgm:pt>
    <dgm:pt modelId="{C8C521F0-A994-4782-BF7B-ECDBFEC4A109}">
      <dgm:prSet phldrT="[Text]"/>
      <dgm:spPr/>
      <dgm:t>
        <a:bodyPr/>
        <a:lstStyle/>
        <a:p>
          <a:r>
            <a:rPr lang="en-US" dirty="0"/>
            <a:t>Standards and Best Practices</a:t>
          </a:r>
        </a:p>
      </dgm:t>
    </dgm:pt>
    <dgm:pt modelId="{2CC16126-1C57-42C8-BB70-AC01CE97A5B5}" type="parTrans" cxnId="{C46CEB3E-BA6C-40AA-A398-2499A6BB1D03}">
      <dgm:prSet/>
      <dgm:spPr/>
      <dgm:t>
        <a:bodyPr/>
        <a:lstStyle/>
        <a:p>
          <a:endParaRPr lang="en-US"/>
        </a:p>
      </dgm:t>
    </dgm:pt>
    <dgm:pt modelId="{63F47E10-5269-43BD-9F43-28100BEE925E}" type="sibTrans" cxnId="{C46CEB3E-BA6C-40AA-A398-2499A6BB1D03}">
      <dgm:prSet/>
      <dgm:spPr/>
      <dgm:t>
        <a:bodyPr/>
        <a:lstStyle/>
        <a:p>
          <a:endParaRPr lang="en-US"/>
        </a:p>
      </dgm:t>
    </dgm:pt>
    <dgm:pt modelId="{A6CA4F95-6ABF-47FB-B31B-48635055F138}">
      <dgm:prSet phldrT="[Text]"/>
      <dgm:spPr/>
      <dgm:t>
        <a:bodyPr/>
        <a:lstStyle/>
        <a:p>
          <a:r>
            <a:rPr lang="en-US" dirty="0"/>
            <a:t>Planning, Priorities and Allocations</a:t>
          </a:r>
        </a:p>
      </dgm:t>
    </dgm:pt>
    <dgm:pt modelId="{6053D455-20A8-44E0-AD28-E2366BC4BC80}" type="parTrans" cxnId="{D3D3E1B6-ED87-4DD2-8C65-4B7F2AECACBA}">
      <dgm:prSet/>
      <dgm:spPr/>
      <dgm:t>
        <a:bodyPr/>
        <a:lstStyle/>
        <a:p>
          <a:endParaRPr lang="en-US"/>
        </a:p>
      </dgm:t>
    </dgm:pt>
    <dgm:pt modelId="{A0024533-771A-4293-AAA9-809D1F3435E5}" type="sibTrans" cxnId="{D3D3E1B6-ED87-4DD2-8C65-4B7F2AECACBA}">
      <dgm:prSet/>
      <dgm:spPr/>
      <dgm:t>
        <a:bodyPr/>
        <a:lstStyle/>
        <a:p>
          <a:endParaRPr lang="en-US"/>
        </a:p>
      </dgm:t>
    </dgm:pt>
    <dgm:pt modelId="{05345D66-3306-47E6-9AF0-663E05B2CC3C}">
      <dgm:prSet/>
      <dgm:spPr/>
      <dgm:t>
        <a:bodyPr/>
        <a:lstStyle/>
        <a:p>
          <a:r>
            <a:rPr lang="en-US" dirty="0"/>
            <a:t>Public Policy</a:t>
          </a:r>
        </a:p>
      </dgm:t>
    </dgm:pt>
    <dgm:pt modelId="{C1D17307-1DD2-4689-A863-B9E2F527A143}" type="parTrans" cxnId="{6CD4616C-1912-4A78-BFD7-19A19AA8020C}">
      <dgm:prSet/>
      <dgm:spPr/>
      <dgm:t>
        <a:bodyPr/>
        <a:lstStyle/>
        <a:p>
          <a:endParaRPr lang="en-US"/>
        </a:p>
      </dgm:t>
    </dgm:pt>
    <dgm:pt modelId="{E7F02BFE-4D26-4EE6-9AFD-995CDDA462FD}" type="sibTrans" cxnId="{6CD4616C-1912-4A78-BFD7-19A19AA8020C}">
      <dgm:prSet/>
      <dgm:spPr/>
      <dgm:t>
        <a:bodyPr/>
        <a:lstStyle/>
        <a:p>
          <a:endParaRPr lang="en-US"/>
        </a:p>
      </dgm:t>
    </dgm:pt>
    <dgm:pt modelId="{0C6F1FD2-A27E-4A67-B60D-4C6D9C35C9AC}" type="pres">
      <dgm:prSet presAssocID="{50DFC992-A3EE-4DA5-BB2E-DC470A1E4F54}" presName="hierChild1" presStyleCnt="0">
        <dgm:presLayoutVars>
          <dgm:orgChart val="1"/>
          <dgm:chPref val="1"/>
          <dgm:dir/>
          <dgm:animOne val="branch"/>
          <dgm:animLvl val="lvl"/>
          <dgm:resizeHandles/>
        </dgm:presLayoutVars>
      </dgm:prSet>
      <dgm:spPr/>
    </dgm:pt>
    <dgm:pt modelId="{D006AFAD-7ABB-4862-BB5F-E05CD05E07E5}" type="pres">
      <dgm:prSet presAssocID="{F5D49AB0-CDF9-4FF1-84B6-C1004B4BB084}" presName="hierRoot1" presStyleCnt="0">
        <dgm:presLayoutVars>
          <dgm:hierBranch val="init"/>
        </dgm:presLayoutVars>
      </dgm:prSet>
      <dgm:spPr/>
    </dgm:pt>
    <dgm:pt modelId="{1FC33A35-BE0F-46A2-951D-BD3E54B16353}" type="pres">
      <dgm:prSet presAssocID="{F5D49AB0-CDF9-4FF1-84B6-C1004B4BB084}" presName="rootComposite1" presStyleCnt="0"/>
      <dgm:spPr/>
    </dgm:pt>
    <dgm:pt modelId="{3EA931F9-4680-4989-A49A-9EE296956481}" type="pres">
      <dgm:prSet presAssocID="{F5D49AB0-CDF9-4FF1-84B6-C1004B4BB084}" presName="rootText1" presStyleLbl="node0" presStyleIdx="0" presStyleCnt="1">
        <dgm:presLayoutVars>
          <dgm:chPref val="3"/>
        </dgm:presLayoutVars>
      </dgm:prSet>
      <dgm:spPr/>
    </dgm:pt>
    <dgm:pt modelId="{21A7306C-1D10-4C41-9DC3-B9F34722CD81}" type="pres">
      <dgm:prSet presAssocID="{F5D49AB0-CDF9-4FF1-84B6-C1004B4BB084}" presName="rootConnector1" presStyleLbl="node1" presStyleIdx="0" presStyleCnt="0"/>
      <dgm:spPr/>
    </dgm:pt>
    <dgm:pt modelId="{9A95B91E-2F82-4E06-87FE-0CB65E74DA86}" type="pres">
      <dgm:prSet presAssocID="{F5D49AB0-CDF9-4FF1-84B6-C1004B4BB084}" presName="hierChild2" presStyleCnt="0"/>
      <dgm:spPr/>
    </dgm:pt>
    <dgm:pt modelId="{204A5299-D045-40C8-8507-C86623854846}" type="pres">
      <dgm:prSet presAssocID="{31CB739A-E567-4E0B-A0CE-111087B735EA}" presName="Name37" presStyleLbl="parChTrans1D2" presStyleIdx="0" presStyleCnt="5"/>
      <dgm:spPr/>
    </dgm:pt>
    <dgm:pt modelId="{6D8C3B71-A0B9-4536-B729-36CF16587753}" type="pres">
      <dgm:prSet presAssocID="{65F5384B-6F5F-4CE9-B99B-2391F9D9E959}" presName="hierRoot2" presStyleCnt="0">
        <dgm:presLayoutVars>
          <dgm:hierBranch val="init"/>
        </dgm:presLayoutVars>
      </dgm:prSet>
      <dgm:spPr/>
    </dgm:pt>
    <dgm:pt modelId="{DA8FC025-296D-4F06-BCD2-C8B6D7C18203}" type="pres">
      <dgm:prSet presAssocID="{65F5384B-6F5F-4CE9-B99B-2391F9D9E959}" presName="rootComposite" presStyleCnt="0"/>
      <dgm:spPr/>
    </dgm:pt>
    <dgm:pt modelId="{0410E574-1E2E-464C-AE80-A0CA63C3FA83}" type="pres">
      <dgm:prSet presAssocID="{65F5384B-6F5F-4CE9-B99B-2391F9D9E959}" presName="rootText" presStyleLbl="node2" presStyleIdx="0" presStyleCnt="4">
        <dgm:presLayoutVars>
          <dgm:chPref val="3"/>
        </dgm:presLayoutVars>
      </dgm:prSet>
      <dgm:spPr/>
    </dgm:pt>
    <dgm:pt modelId="{8CE2359F-9878-4B4A-8476-582B8842CC3D}" type="pres">
      <dgm:prSet presAssocID="{65F5384B-6F5F-4CE9-B99B-2391F9D9E959}" presName="rootConnector" presStyleLbl="node2" presStyleIdx="0" presStyleCnt="4"/>
      <dgm:spPr/>
    </dgm:pt>
    <dgm:pt modelId="{1635D1C8-1174-40FB-B63F-59A41F00FFAA}" type="pres">
      <dgm:prSet presAssocID="{65F5384B-6F5F-4CE9-B99B-2391F9D9E959}" presName="hierChild4" presStyleCnt="0"/>
      <dgm:spPr/>
    </dgm:pt>
    <dgm:pt modelId="{EF52A3BD-8F1D-4A9A-A271-38F1EC74A3AC}" type="pres">
      <dgm:prSet presAssocID="{65F5384B-6F5F-4CE9-B99B-2391F9D9E959}" presName="hierChild5" presStyleCnt="0"/>
      <dgm:spPr/>
    </dgm:pt>
    <dgm:pt modelId="{8A604B32-DEF2-4ABC-91FF-04567391E263}" type="pres">
      <dgm:prSet presAssocID="{2CC16126-1C57-42C8-BB70-AC01CE97A5B5}" presName="Name37" presStyleLbl="parChTrans1D2" presStyleIdx="1" presStyleCnt="5"/>
      <dgm:spPr/>
    </dgm:pt>
    <dgm:pt modelId="{B1D74233-3FDB-4033-B232-0E5AACF136E2}" type="pres">
      <dgm:prSet presAssocID="{C8C521F0-A994-4782-BF7B-ECDBFEC4A109}" presName="hierRoot2" presStyleCnt="0">
        <dgm:presLayoutVars>
          <dgm:hierBranch val="init"/>
        </dgm:presLayoutVars>
      </dgm:prSet>
      <dgm:spPr/>
    </dgm:pt>
    <dgm:pt modelId="{DB070D59-8B6D-4CD6-86C5-15CC91FBA15E}" type="pres">
      <dgm:prSet presAssocID="{C8C521F0-A994-4782-BF7B-ECDBFEC4A109}" presName="rootComposite" presStyleCnt="0"/>
      <dgm:spPr/>
    </dgm:pt>
    <dgm:pt modelId="{60061B5C-2E73-4CA6-BC6A-A1EF35E4554F}" type="pres">
      <dgm:prSet presAssocID="{C8C521F0-A994-4782-BF7B-ECDBFEC4A109}" presName="rootText" presStyleLbl="node2" presStyleIdx="1" presStyleCnt="4">
        <dgm:presLayoutVars>
          <dgm:chPref val="3"/>
        </dgm:presLayoutVars>
      </dgm:prSet>
      <dgm:spPr/>
    </dgm:pt>
    <dgm:pt modelId="{76E0E780-2F8D-40BB-81B9-C7B9F5EB42EC}" type="pres">
      <dgm:prSet presAssocID="{C8C521F0-A994-4782-BF7B-ECDBFEC4A109}" presName="rootConnector" presStyleLbl="node2" presStyleIdx="1" presStyleCnt="4"/>
      <dgm:spPr/>
    </dgm:pt>
    <dgm:pt modelId="{6A68426D-251E-480D-89A4-2813ECD0F574}" type="pres">
      <dgm:prSet presAssocID="{C8C521F0-A994-4782-BF7B-ECDBFEC4A109}" presName="hierChild4" presStyleCnt="0"/>
      <dgm:spPr/>
    </dgm:pt>
    <dgm:pt modelId="{0DC0341A-9D82-46FA-B9ED-1FA6EE625255}" type="pres">
      <dgm:prSet presAssocID="{C8C521F0-A994-4782-BF7B-ECDBFEC4A109}" presName="hierChild5" presStyleCnt="0"/>
      <dgm:spPr/>
    </dgm:pt>
    <dgm:pt modelId="{CB197717-0555-4496-81AC-968C300A4BA1}" type="pres">
      <dgm:prSet presAssocID="{6053D455-20A8-44E0-AD28-E2366BC4BC80}" presName="Name37" presStyleLbl="parChTrans1D2" presStyleIdx="2" presStyleCnt="5"/>
      <dgm:spPr/>
    </dgm:pt>
    <dgm:pt modelId="{70B5FC7F-FECD-4120-81E9-62AFB59240E1}" type="pres">
      <dgm:prSet presAssocID="{A6CA4F95-6ABF-47FB-B31B-48635055F138}" presName="hierRoot2" presStyleCnt="0">
        <dgm:presLayoutVars>
          <dgm:hierBranch val="init"/>
        </dgm:presLayoutVars>
      </dgm:prSet>
      <dgm:spPr/>
    </dgm:pt>
    <dgm:pt modelId="{9835D2D8-0747-4A27-9757-EBA8783ED27C}" type="pres">
      <dgm:prSet presAssocID="{A6CA4F95-6ABF-47FB-B31B-48635055F138}" presName="rootComposite" presStyleCnt="0"/>
      <dgm:spPr/>
    </dgm:pt>
    <dgm:pt modelId="{3F680D2B-9269-4208-BA54-476FBC09B047}" type="pres">
      <dgm:prSet presAssocID="{A6CA4F95-6ABF-47FB-B31B-48635055F138}" presName="rootText" presStyleLbl="node2" presStyleIdx="2" presStyleCnt="4">
        <dgm:presLayoutVars>
          <dgm:chPref val="3"/>
        </dgm:presLayoutVars>
      </dgm:prSet>
      <dgm:spPr/>
    </dgm:pt>
    <dgm:pt modelId="{77D6FE1D-6FCA-453B-A540-DDFEC226B2ED}" type="pres">
      <dgm:prSet presAssocID="{A6CA4F95-6ABF-47FB-B31B-48635055F138}" presName="rootConnector" presStyleLbl="node2" presStyleIdx="2" presStyleCnt="4"/>
      <dgm:spPr/>
    </dgm:pt>
    <dgm:pt modelId="{1DBD76EA-6195-4B1A-93F7-4EBC415D9B0A}" type="pres">
      <dgm:prSet presAssocID="{A6CA4F95-6ABF-47FB-B31B-48635055F138}" presName="hierChild4" presStyleCnt="0"/>
      <dgm:spPr/>
    </dgm:pt>
    <dgm:pt modelId="{76F31820-95DE-4159-846A-4C7B12C5604A}" type="pres">
      <dgm:prSet presAssocID="{A6CA4F95-6ABF-47FB-B31B-48635055F138}" presName="hierChild5" presStyleCnt="0"/>
      <dgm:spPr/>
    </dgm:pt>
    <dgm:pt modelId="{4EFE764A-0C39-43D8-8E7B-6D5060B3F4CC}" type="pres">
      <dgm:prSet presAssocID="{C1D17307-1DD2-4689-A863-B9E2F527A143}" presName="Name37" presStyleLbl="parChTrans1D2" presStyleIdx="3" presStyleCnt="5"/>
      <dgm:spPr/>
    </dgm:pt>
    <dgm:pt modelId="{E000E495-F809-4F96-A784-CD92A84A113D}" type="pres">
      <dgm:prSet presAssocID="{05345D66-3306-47E6-9AF0-663E05B2CC3C}" presName="hierRoot2" presStyleCnt="0">
        <dgm:presLayoutVars>
          <dgm:hierBranch val="init"/>
        </dgm:presLayoutVars>
      </dgm:prSet>
      <dgm:spPr/>
    </dgm:pt>
    <dgm:pt modelId="{A31F9FBC-0C20-47C8-AAC9-44223203D201}" type="pres">
      <dgm:prSet presAssocID="{05345D66-3306-47E6-9AF0-663E05B2CC3C}" presName="rootComposite" presStyleCnt="0"/>
      <dgm:spPr/>
    </dgm:pt>
    <dgm:pt modelId="{920FEAC8-B952-4179-A826-56A6CFC2879A}" type="pres">
      <dgm:prSet presAssocID="{05345D66-3306-47E6-9AF0-663E05B2CC3C}" presName="rootText" presStyleLbl="node2" presStyleIdx="3" presStyleCnt="4">
        <dgm:presLayoutVars>
          <dgm:chPref val="3"/>
        </dgm:presLayoutVars>
      </dgm:prSet>
      <dgm:spPr/>
    </dgm:pt>
    <dgm:pt modelId="{EABAC9D1-F4D9-4F15-AFDD-A8F40D239D4A}" type="pres">
      <dgm:prSet presAssocID="{05345D66-3306-47E6-9AF0-663E05B2CC3C}" presName="rootConnector" presStyleLbl="node2" presStyleIdx="3" presStyleCnt="4"/>
      <dgm:spPr/>
    </dgm:pt>
    <dgm:pt modelId="{1AC66489-4905-40B0-8FD8-7BC15B363FBE}" type="pres">
      <dgm:prSet presAssocID="{05345D66-3306-47E6-9AF0-663E05B2CC3C}" presName="hierChild4" presStyleCnt="0"/>
      <dgm:spPr/>
    </dgm:pt>
    <dgm:pt modelId="{A9040DD1-8EE2-48B8-BD98-75B08D7310BD}" type="pres">
      <dgm:prSet presAssocID="{05345D66-3306-47E6-9AF0-663E05B2CC3C}" presName="hierChild5" presStyleCnt="0"/>
      <dgm:spPr/>
    </dgm:pt>
    <dgm:pt modelId="{0D1C9DF7-87BC-4577-846F-C38D738C0A79}" type="pres">
      <dgm:prSet presAssocID="{F5D49AB0-CDF9-4FF1-84B6-C1004B4BB084}" presName="hierChild3" presStyleCnt="0"/>
      <dgm:spPr/>
    </dgm:pt>
    <dgm:pt modelId="{F8337682-398C-4968-91B3-560D6F326318}" type="pres">
      <dgm:prSet presAssocID="{DF35033B-C3A4-48BD-89D8-9663828800F3}" presName="Name111" presStyleLbl="parChTrans1D2" presStyleIdx="4" presStyleCnt="5"/>
      <dgm:spPr/>
    </dgm:pt>
    <dgm:pt modelId="{63133F53-117C-40B6-B57C-5208681B1535}" type="pres">
      <dgm:prSet presAssocID="{178A6F78-60C9-4225-BE78-6BDE1F1CA6F3}" presName="hierRoot3" presStyleCnt="0">
        <dgm:presLayoutVars>
          <dgm:hierBranch val="init"/>
        </dgm:presLayoutVars>
      </dgm:prSet>
      <dgm:spPr/>
    </dgm:pt>
    <dgm:pt modelId="{9FC9E591-0087-415C-BCB4-9A0674DA4EEC}" type="pres">
      <dgm:prSet presAssocID="{178A6F78-60C9-4225-BE78-6BDE1F1CA6F3}" presName="rootComposite3" presStyleCnt="0"/>
      <dgm:spPr/>
    </dgm:pt>
    <dgm:pt modelId="{EA9D48B6-9563-4959-83D6-90571662BD3A}" type="pres">
      <dgm:prSet presAssocID="{178A6F78-60C9-4225-BE78-6BDE1F1CA6F3}" presName="rootText3" presStyleLbl="asst1" presStyleIdx="0" presStyleCnt="1">
        <dgm:presLayoutVars>
          <dgm:chPref val="3"/>
        </dgm:presLayoutVars>
      </dgm:prSet>
      <dgm:spPr/>
    </dgm:pt>
    <dgm:pt modelId="{D1531360-AFCB-4655-BB50-A97AA1C1B39B}" type="pres">
      <dgm:prSet presAssocID="{178A6F78-60C9-4225-BE78-6BDE1F1CA6F3}" presName="rootConnector3" presStyleLbl="asst1" presStyleIdx="0" presStyleCnt="1"/>
      <dgm:spPr/>
    </dgm:pt>
    <dgm:pt modelId="{B399C4A7-8265-44C4-9A70-BFC2B380763A}" type="pres">
      <dgm:prSet presAssocID="{178A6F78-60C9-4225-BE78-6BDE1F1CA6F3}" presName="hierChild6" presStyleCnt="0"/>
      <dgm:spPr/>
    </dgm:pt>
    <dgm:pt modelId="{24E107B8-13D9-4C3B-8D5B-9D8C8AE2341E}" type="pres">
      <dgm:prSet presAssocID="{178A6F78-60C9-4225-BE78-6BDE1F1CA6F3}" presName="hierChild7" presStyleCnt="0"/>
      <dgm:spPr/>
    </dgm:pt>
  </dgm:ptLst>
  <dgm:cxnLst>
    <dgm:cxn modelId="{069D1A0C-2677-4E85-8D87-9D284E4036F9}" type="presOf" srcId="{A6CA4F95-6ABF-47FB-B31B-48635055F138}" destId="{77D6FE1D-6FCA-453B-A540-DDFEC226B2ED}" srcOrd="1" destOrd="0" presId="urn:microsoft.com/office/officeart/2005/8/layout/orgChart1"/>
    <dgm:cxn modelId="{58C09F14-E959-4C53-A98D-57AC24A211F5}" srcId="{50DFC992-A3EE-4DA5-BB2E-DC470A1E4F54}" destId="{F5D49AB0-CDF9-4FF1-84B6-C1004B4BB084}" srcOrd="0" destOrd="0" parTransId="{63D95BD2-D5A5-4638-9A14-50394C567713}" sibTransId="{E7A336D0-35DB-4C5C-8FB3-D7FE1201E597}"/>
    <dgm:cxn modelId="{3431DC31-1AA5-4C80-81F8-F1D4A55CDA1B}" type="presOf" srcId="{31CB739A-E567-4E0B-A0CE-111087B735EA}" destId="{204A5299-D045-40C8-8507-C86623854846}" srcOrd="0" destOrd="0" presId="urn:microsoft.com/office/officeart/2005/8/layout/orgChart1"/>
    <dgm:cxn modelId="{C46CEB3E-BA6C-40AA-A398-2499A6BB1D03}" srcId="{F5D49AB0-CDF9-4FF1-84B6-C1004B4BB084}" destId="{C8C521F0-A994-4782-BF7B-ECDBFEC4A109}" srcOrd="2" destOrd="0" parTransId="{2CC16126-1C57-42C8-BB70-AC01CE97A5B5}" sibTransId="{63F47E10-5269-43BD-9F43-28100BEE925E}"/>
    <dgm:cxn modelId="{50909662-2618-44EA-A60A-76EC196FC549}" srcId="{F5D49AB0-CDF9-4FF1-84B6-C1004B4BB084}" destId="{178A6F78-60C9-4225-BE78-6BDE1F1CA6F3}" srcOrd="0" destOrd="0" parTransId="{DF35033B-C3A4-48BD-89D8-9663828800F3}" sibTransId="{34E9D516-F017-47E7-AC2C-B9195FD26738}"/>
    <dgm:cxn modelId="{6CD4616C-1912-4A78-BFD7-19A19AA8020C}" srcId="{F5D49AB0-CDF9-4FF1-84B6-C1004B4BB084}" destId="{05345D66-3306-47E6-9AF0-663E05B2CC3C}" srcOrd="4" destOrd="0" parTransId="{C1D17307-1DD2-4689-A863-B9E2F527A143}" sibTransId="{E7F02BFE-4D26-4EE6-9AFD-995CDDA462FD}"/>
    <dgm:cxn modelId="{BD300971-82A6-4D50-AF18-27933666AD4F}" type="presOf" srcId="{F5D49AB0-CDF9-4FF1-84B6-C1004B4BB084}" destId="{3EA931F9-4680-4989-A49A-9EE296956481}" srcOrd="0" destOrd="0" presId="urn:microsoft.com/office/officeart/2005/8/layout/orgChart1"/>
    <dgm:cxn modelId="{5E43B979-139A-4098-B468-41EE6A971027}" type="presOf" srcId="{65F5384B-6F5F-4CE9-B99B-2391F9D9E959}" destId="{8CE2359F-9878-4B4A-8476-582B8842CC3D}" srcOrd="1" destOrd="0" presId="urn:microsoft.com/office/officeart/2005/8/layout/orgChart1"/>
    <dgm:cxn modelId="{0E580585-5B70-4AAD-942F-2684CB885897}" srcId="{F5D49AB0-CDF9-4FF1-84B6-C1004B4BB084}" destId="{65F5384B-6F5F-4CE9-B99B-2391F9D9E959}" srcOrd="1" destOrd="0" parTransId="{31CB739A-E567-4E0B-A0CE-111087B735EA}" sibTransId="{9E5C1B1D-F042-4F76-9A02-04451D1EEB05}"/>
    <dgm:cxn modelId="{BB2EC090-D06E-4C26-B61E-765990235723}" type="presOf" srcId="{F5D49AB0-CDF9-4FF1-84B6-C1004B4BB084}" destId="{21A7306C-1D10-4C41-9DC3-B9F34722CD81}" srcOrd="1" destOrd="0" presId="urn:microsoft.com/office/officeart/2005/8/layout/orgChart1"/>
    <dgm:cxn modelId="{1105BC94-E194-4D1C-AC1A-4B89971407A2}" type="presOf" srcId="{178A6F78-60C9-4225-BE78-6BDE1F1CA6F3}" destId="{EA9D48B6-9563-4959-83D6-90571662BD3A}" srcOrd="0" destOrd="0" presId="urn:microsoft.com/office/officeart/2005/8/layout/orgChart1"/>
    <dgm:cxn modelId="{11D64295-BF3B-4FA4-9A74-358828D87B62}" type="presOf" srcId="{C1D17307-1DD2-4689-A863-B9E2F527A143}" destId="{4EFE764A-0C39-43D8-8E7B-6D5060B3F4CC}" srcOrd="0" destOrd="0" presId="urn:microsoft.com/office/officeart/2005/8/layout/orgChart1"/>
    <dgm:cxn modelId="{DD96A1B2-2FA0-43C9-8E9F-E6F00E93488F}" type="presOf" srcId="{65F5384B-6F5F-4CE9-B99B-2391F9D9E959}" destId="{0410E574-1E2E-464C-AE80-A0CA63C3FA83}" srcOrd="0" destOrd="0" presId="urn:microsoft.com/office/officeart/2005/8/layout/orgChart1"/>
    <dgm:cxn modelId="{BC7F5DB6-BD7B-453C-A25B-4DDCF2790403}" type="presOf" srcId="{2CC16126-1C57-42C8-BB70-AC01CE97A5B5}" destId="{8A604B32-DEF2-4ABC-91FF-04567391E263}" srcOrd="0" destOrd="0" presId="urn:microsoft.com/office/officeart/2005/8/layout/orgChart1"/>
    <dgm:cxn modelId="{D3D3E1B6-ED87-4DD2-8C65-4B7F2AECACBA}" srcId="{F5D49AB0-CDF9-4FF1-84B6-C1004B4BB084}" destId="{A6CA4F95-6ABF-47FB-B31B-48635055F138}" srcOrd="3" destOrd="0" parTransId="{6053D455-20A8-44E0-AD28-E2366BC4BC80}" sibTransId="{A0024533-771A-4293-AAA9-809D1F3435E5}"/>
    <dgm:cxn modelId="{56B1ABB9-6B41-478E-A3C6-EA0901DB8277}" type="presOf" srcId="{50DFC992-A3EE-4DA5-BB2E-DC470A1E4F54}" destId="{0C6F1FD2-A27E-4A67-B60D-4C6D9C35C9AC}" srcOrd="0" destOrd="0" presId="urn:microsoft.com/office/officeart/2005/8/layout/orgChart1"/>
    <dgm:cxn modelId="{8941E4C5-9167-4D80-A5E9-4CD0C87E02DE}" type="presOf" srcId="{05345D66-3306-47E6-9AF0-663E05B2CC3C}" destId="{920FEAC8-B952-4179-A826-56A6CFC2879A}" srcOrd="0" destOrd="0" presId="urn:microsoft.com/office/officeart/2005/8/layout/orgChart1"/>
    <dgm:cxn modelId="{D3A302E0-3CC1-4505-B036-B9E964C95B7C}" type="presOf" srcId="{C8C521F0-A994-4782-BF7B-ECDBFEC4A109}" destId="{76E0E780-2F8D-40BB-81B9-C7B9F5EB42EC}" srcOrd="1" destOrd="0" presId="urn:microsoft.com/office/officeart/2005/8/layout/orgChart1"/>
    <dgm:cxn modelId="{4CD7FCE2-63DD-4C8A-913E-6B2E831DC8AD}" type="presOf" srcId="{6053D455-20A8-44E0-AD28-E2366BC4BC80}" destId="{CB197717-0555-4496-81AC-968C300A4BA1}" srcOrd="0" destOrd="0" presId="urn:microsoft.com/office/officeart/2005/8/layout/orgChart1"/>
    <dgm:cxn modelId="{94E729E4-B08D-462C-8320-93483C6E2562}" type="presOf" srcId="{178A6F78-60C9-4225-BE78-6BDE1F1CA6F3}" destId="{D1531360-AFCB-4655-BB50-A97AA1C1B39B}" srcOrd="1" destOrd="0" presId="urn:microsoft.com/office/officeart/2005/8/layout/orgChart1"/>
    <dgm:cxn modelId="{19C8A3E8-A331-49DE-A1A9-9FF45761AEEA}" type="presOf" srcId="{C8C521F0-A994-4782-BF7B-ECDBFEC4A109}" destId="{60061B5C-2E73-4CA6-BC6A-A1EF35E4554F}" srcOrd="0" destOrd="0" presId="urn:microsoft.com/office/officeart/2005/8/layout/orgChart1"/>
    <dgm:cxn modelId="{16263AF3-EAF9-4B52-81B0-E4D1C8941CE7}" type="presOf" srcId="{DF35033B-C3A4-48BD-89D8-9663828800F3}" destId="{F8337682-398C-4968-91B3-560D6F326318}" srcOrd="0" destOrd="0" presId="urn:microsoft.com/office/officeart/2005/8/layout/orgChart1"/>
    <dgm:cxn modelId="{9CA735F5-AF47-4C2F-916F-91837B9A12C2}" type="presOf" srcId="{A6CA4F95-6ABF-47FB-B31B-48635055F138}" destId="{3F680D2B-9269-4208-BA54-476FBC09B047}" srcOrd="0" destOrd="0" presId="urn:microsoft.com/office/officeart/2005/8/layout/orgChart1"/>
    <dgm:cxn modelId="{864532FF-C27F-4081-A77B-E23EF30C8979}" type="presOf" srcId="{05345D66-3306-47E6-9AF0-663E05B2CC3C}" destId="{EABAC9D1-F4D9-4F15-AFDD-A8F40D239D4A}" srcOrd="1" destOrd="0" presId="urn:microsoft.com/office/officeart/2005/8/layout/orgChart1"/>
    <dgm:cxn modelId="{E548C3B1-1B86-4FD3-A26A-4FAEE668A9CE}" type="presParOf" srcId="{0C6F1FD2-A27E-4A67-B60D-4C6D9C35C9AC}" destId="{D006AFAD-7ABB-4862-BB5F-E05CD05E07E5}" srcOrd="0" destOrd="0" presId="urn:microsoft.com/office/officeart/2005/8/layout/orgChart1"/>
    <dgm:cxn modelId="{8F9C1B71-9E13-475E-A938-9B58BC660D57}" type="presParOf" srcId="{D006AFAD-7ABB-4862-BB5F-E05CD05E07E5}" destId="{1FC33A35-BE0F-46A2-951D-BD3E54B16353}" srcOrd="0" destOrd="0" presId="urn:microsoft.com/office/officeart/2005/8/layout/orgChart1"/>
    <dgm:cxn modelId="{2D017872-6369-4964-A74C-0EC7BCFB782B}" type="presParOf" srcId="{1FC33A35-BE0F-46A2-951D-BD3E54B16353}" destId="{3EA931F9-4680-4989-A49A-9EE296956481}" srcOrd="0" destOrd="0" presId="urn:microsoft.com/office/officeart/2005/8/layout/orgChart1"/>
    <dgm:cxn modelId="{4A90E9C8-261A-40A7-9549-A7FEF4DDDB67}" type="presParOf" srcId="{1FC33A35-BE0F-46A2-951D-BD3E54B16353}" destId="{21A7306C-1D10-4C41-9DC3-B9F34722CD81}" srcOrd="1" destOrd="0" presId="urn:microsoft.com/office/officeart/2005/8/layout/orgChart1"/>
    <dgm:cxn modelId="{5CA2C356-CA28-442F-BFE3-6BB3EAE8BB75}" type="presParOf" srcId="{D006AFAD-7ABB-4862-BB5F-E05CD05E07E5}" destId="{9A95B91E-2F82-4E06-87FE-0CB65E74DA86}" srcOrd="1" destOrd="0" presId="urn:microsoft.com/office/officeart/2005/8/layout/orgChart1"/>
    <dgm:cxn modelId="{08FE4127-33E1-4457-B171-5B82A45758CE}" type="presParOf" srcId="{9A95B91E-2F82-4E06-87FE-0CB65E74DA86}" destId="{204A5299-D045-40C8-8507-C86623854846}" srcOrd="0" destOrd="0" presId="urn:microsoft.com/office/officeart/2005/8/layout/orgChart1"/>
    <dgm:cxn modelId="{E624DDD3-F357-46E8-8536-B90427B1B93F}" type="presParOf" srcId="{9A95B91E-2F82-4E06-87FE-0CB65E74DA86}" destId="{6D8C3B71-A0B9-4536-B729-36CF16587753}" srcOrd="1" destOrd="0" presId="urn:microsoft.com/office/officeart/2005/8/layout/orgChart1"/>
    <dgm:cxn modelId="{4A98910B-9C4A-42D7-8524-3E8754BA6221}" type="presParOf" srcId="{6D8C3B71-A0B9-4536-B729-36CF16587753}" destId="{DA8FC025-296D-4F06-BCD2-C8B6D7C18203}" srcOrd="0" destOrd="0" presId="urn:microsoft.com/office/officeart/2005/8/layout/orgChart1"/>
    <dgm:cxn modelId="{244ADD75-A082-4CC6-ADDE-B6DD424AB644}" type="presParOf" srcId="{DA8FC025-296D-4F06-BCD2-C8B6D7C18203}" destId="{0410E574-1E2E-464C-AE80-A0CA63C3FA83}" srcOrd="0" destOrd="0" presId="urn:microsoft.com/office/officeart/2005/8/layout/orgChart1"/>
    <dgm:cxn modelId="{B957618B-D101-45F1-BE37-D6673AAC6A6C}" type="presParOf" srcId="{DA8FC025-296D-4F06-BCD2-C8B6D7C18203}" destId="{8CE2359F-9878-4B4A-8476-582B8842CC3D}" srcOrd="1" destOrd="0" presId="urn:microsoft.com/office/officeart/2005/8/layout/orgChart1"/>
    <dgm:cxn modelId="{5EC5908B-DD3B-4A4B-AC5B-ADA59FE712D1}" type="presParOf" srcId="{6D8C3B71-A0B9-4536-B729-36CF16587753}" destId="{1635D1C8-1174-40FB-B63F-59A41F00FFAA}" srcOrd="1" destOrd="0" presId="urn:microsoft.com/office/officeart/2005/8/layout/orgChart1"/>
    <dgm:cxn modelId="{5324ACD2-A56F-4755-8F01-2DC84744ED1D}" type="presParOf" srcId="{6D8C3B71-A0B9-4536-B729-36CF16587753}" destId="{EF52A3BD-8F1D-4A9A-A271-38F1EC74A3AC}" srcOrd="2" destOrd="0" presId="urn:microsoft.com/office/officeart/2005/8/layout/orgChart1"/>
    <dgm:cxn modelId="{745E7061-8470-41D5-B31E-D3AD52A497C7}" type="presParOf" srcId="{9A95B91E-2F82-4E06-87FE-0CB65E74DA86}" destId="{8A604B32-DEF2-4ABC-91FF-04567391E263}" srcOrd="2" destOrd="0" presId="urn:microsoft.com/office/officeart/2005/8/layout/orgChart1"/>
    <dgm:cxn modelId="{0415ACC4-DA71-46CE-B088-DF3E3D1FE17D}" type="presParOf" srcId="{9A95B91E-2F82-4E06-87FE-0CB65E74DA86}" destId="{B1D74233-3FDB-4033-B232-0E5AACF136E2}" srcOrd="3" destOrd="0" presId="urn:microsoft.com/office/officeart/2005/8/layout/orgChart1"/>
    <dgm:cxn modelId="{D1A7DD3A-F5DE-490C-B66F-70FE53E4F549}" type="presParOf" srcId="{B1D74233-3FDB-4033-B232-0E5AACF136E2}" destId="{DB070D59-8B6D-4CD6-86C5-15CC91FBA15E}" srcOrd="0" destOrd="0" presId="urn:microsoft.com/office/officeart/2005/8/layout/orgChart1"/>
    <dgm:cxn modelId="{67E9D7D6-5980-47E0-B795-55592F911E60}" type="presParOf" srcId="{DB070D59-8B6D-4CD6-86C5-15CC91FBA15E}" destId="{60061B5C-2E73-4CA6-BC6A-A1EF35E4554F}" srcOrd="0" destOrd="0" presId="urn:microsoft.com/office/officeart/2005/8/layout/orgChart1"/>
    <dgm:cxn modelId="{099E70F9-0D95-4D23-A90E-B88D107CB0DC}" type="presParOf" srcId="{DB070D59-8B6D-4CD6-86C5-15CC91FBA15E}" destId="{76E0E780-2F8D-40BB-81B9-C7B9F5EB42EC}" srcOrd="1" destOrd="0" presId="urn:microsoft.com/office/officeart/2005/8/layout/orgChart1"/>
    <dgm:cxn modelId="{CB3B2082-4A39-4456-B835-B38523837162}" type="presParOf" srcId="{B1D74233-3FDB-4033-B232-0E5AACF136E2}" destId="{6A68426D-251E-480D-89A4-2813ECD0F574}" srcOrd="1" destOrd="0" presId="urn:microsoft.com/office/officeart/2005/8/layout/orgChart1"/>
    <dgm:cxn modelId="{A4142BE8-9282-4CEA-8295-9977E5DA009B}" type="presParOf" srcId="{B1D74233-3FDB-4033-B232-0E5AACF136E2}" destId="{0DC0341A-9D82-46FA-B9ED-1FA6EE625255}" srcOrd="2" destOrd="0" presId="urn:microsoft.com/office/officeart/2005/8/layout/orgChart1"/>
    <dgm:cxn modelId="{30CDD82A-D25A-499D-BC15-2965D50989A0}" type="presParOf" srcId="{9A95B91E-2F82-4E06-87FE-0CB65E74DA86}" destId="{CB197717-0555-4496-81AC-968C300A4BA1}" srcOrd="4" destOrd="0" presId="urn:microsoft.com/office/officeart/2005/8/layout/orgChart1"/>
    <dgm:cxn modelId="{937C303C-FF6F-4325-BADD-C60F4CD74F6B}" type="presParOf" srcId="{9A95B91E-2F82-4E06-87FE-0CB65E74DA86}" destId="{70B5FC7F-FECD-4120-81E9-62AFB59240E1}" srcOrd="5" destOrd="0" presId="urn:microsoft.com/office/officeart/2005/8/layout/orgChart1"/>
    <dgm:cxn modelId="{D1B23B9E-9B70-4492-BF63-1D9DF09290BA}" type="presParOf" srcId="{70B5FC7F-FECD-4120-81E9-62AFB59240E1}" destId="{9835D2D8-0747-4A27-9757-EBA8783ED27C}" srcOrd="0" destOrd="0" presId="urn:microsoft.com/office/officeart/2005/8/layout/orgChart1"/>
    <dgm:cxn modelId="{26434AF5-55BE-4BE4-B458-790EBDEBE32F}" type="presParOf" srcId="{9835D2D8-0747-4A27-9757-EBA8783ED27C}" destId="{3F680D2B-9269-4208-BA54-476FBC09B047}" srcOrd="0" destOrd="0" presId="urn:microsoft.com/office/officeart/2005/8/layout/orgChart1"/>
    <dgm:cxn modelId="{B83D2711-D10F-49BD-92CE-BC0A7BAD3B1F}" type="presParOf" srcId="{9835D2D8-0747-4A27-9757-EBA8783ED27C}" destId="{77D6FE1D-6FCA-453B-A540-DDFEC226B2ED}" srcOrd="1" destOrd="0" presId="urn:microsoft.com/office/officeart/2005/8/layout/orgChart1"/>
    <dgm:cxn modelId="{BCBF8BA7-7277-4183-A6C6-8653A3B72E11}" type="presParOf" srcId="{70B5FC7F-FECD-4120-81E9-62AFB59240E1}" destId="{1DBD76EA-6195-4B1A-93F7-4EBC415D9B0A}" srcOrd="1" destOrd="0" presId="urn:microsoft.com/office/officeart/2005/8/layout/orgChart1"/>
    <dgm:cxn modelId="{F0E7B417-33B6-49C6-AFEC-1745BA906632}" type="presParOf" srcId="{70B5FC7F-FECD-4120-81E9-62AFB59240E1}" destId="{76F31820-95DE-4159-846A-4C7B12C5604A}" srcOrd="2" destOrd="0" presId="urn:microsoft.com/office/officeart/2005/8/layout/orgChart1"/>
    <dgm:cxn modelId="{473808FC-F708-46F6-A2E3-BD6B2B26B5BC}" type="presParOf" srcId="{9A95B91E-2F82-4E06-87FE-0CB65E74DA86}" destId="{4EFE764A-0C39-43D8-8E7B-6D5060B3F4CC}" srcOrd="6" destOrd="0" presId="urn:microsoft.com/office/officeart/2005/8/layout/orgChart1"/>
    <dgm:cxn modelId="{64082E41-DE07-43E9-9D03-7BEECBF73EAE}" type="presParOf" srcId="{9A95B91E-2F82-4E06-87FE-0CB65E74DA86}" destId="{E000E495-F809-4F96-A784-CD92A84A113D}" srcOrd="7" destOrd="0" presId="urn:microsoft.com/office/officeart/2005/8/layout/orgChart1"/>
    <dgm:cxn modelId="{FFFD2991-52CC-484B-9368-74F72ABD7CA6}" type="presParOf" srcId="{E000E495-F809-4F96-A784-CD92A84A113D}" destId="{A31F9FBC-0C20-47C8-AAC9-44223203D201}" srcOrd="0" destOrd="0" presId="urn:microsoft.com/office/officeart/2005/8/layout/orgChart1"/>
    <dgm:cxn modelId="{1ED35A50-CA02-4FD7-B604-6D460083216B}" type="presParOf" srcId="{A31F9FBC-0C20-47C8-AAC9-44223203D201}" destId="{920FEAC8-B952-4179-A826-56A6CFC2879A}" srcOrd="0" destOrd="0" presId="urn:microsoft.com/office/officeart/2005/8/layout/orgChart1"/>
    <dgm:cxn modelId="{10076C2A-AC04-4ACB-AFF6-6570EA6D8A34}" type="presParOf" srcId="{A31F9FBC-0C20-47C8-AAC9-44223203D201}" destId="{EABAC9D1-F4D9-4F15-AFDD-A8F40D239D4A}" srcOrd="1" destOrd="0" presId="urn:microsoft.com/office/officeart/2005/8/layout/orgChart1"/>
    <dgm:cxn modelId="{F87836E8-A960-4071-871E-73F5B8041132}" type="presParOf" srcId="{E000E495-F809-4F96-A784-CD92A84A113D}" destId="{1AC66489-4905-40B0-8FD8-7BC15B363FBE}" srcOrd="1" destOrd="0" presId="urn:microsoft.com/office/officeart/2005/8/layout/orgChart1"/>
    <dgm:cxn modelId="{00D3A206-A228-4E18-8573-645437DFA833}" type="presParOf" srcId="{E000E495-F809-4F96-A784-CD92A84A113D}" destId="{A9040DD1-8EE2-48B8-BD98-75B08D7310BD}" srcOrd="2" destOrd="0" presId="urn:microsoft.com/office/officeart/2005/8/layout/orgChart1"/>
    <dgm:cxn modelId="{31E11F77-4213-4644-98DB-2BA3C5BCC514}" type="presParOf" srcId="{D006AFAD-7ABB-4862-BB5F-E05CD05E07E5}" destId="{0D1C9DF7-87BC-4577-846F-C38D738C0A79}" srcOrd="2" destOrd="0" presId="urn:microsoft.com/office/officeart/2005/8/layout/orgChart1"/>
    <dgm:cxn modelId="{600A60BD-6853-459D-949C-3A4C24198802}" type="presParOf" srcId="{0D1C9DF7-87BC-4577-846F-C38D738C0A79}" destId="{F8337682-398C-4968-91B3-560D6F326318}" srcOrd="0" destOrd="0" presId="urn:microsoft.com/office/officeart/2005/8/layout/orgChart1"/>
    <dgm:cxn modelId="{A6844398-C33D-40BB-8424-1623969DBFB6}" type="presParOf" srcId="{0D1C9DF7-87BC-4577-846F-C38D738C0A79}" destId="{63133F53-117C-40B6-B57C-5208681B1535}" srcOrd="1" destOrd="0" presId="urn:microsoft.com/office/officeart/2005/8/layout/orgChart1"/>
    <dgm:cxn modelId="{C4246ED0-5F4C-4715-978D-25DC127F2415}" type="presParOf" srcId="{63133F53-117C-40B6-B57C-5208681B1535}" destId="{9FC9E591-0087-415C-BCB4-9A0674DA4EEC}" srcOrd="0" destOrd="0" presId="urn:microsoft.com/office/officeart/2005/8/layout/orgChart1"/>
    <dgm:cxn modelId="{96F1086A-3EB3-4146-9841-272A659DCB0A}" type="presParOf" srcId="{9FC9E591-0087-415C-BCB4-9A0674DA4EEC}" destId="{EA9D48B6-9563-4959-83D6-90571662BD3A}" srcOrd="0" destOrd="0" presId="urn:microsoft.com/office/officeart/2005/8/layout/orgChart1"/>
    <dgm:cxn modelId="{55198F0F-D9C9-4450-AF36-242530493233}" type="presParOf" srcId="{9FC9E591-0087-415C-BCB4-9A0674DA4EEC}" destId="{D1531360-AFCB-4655-BB50-A97AA1C1B39B}" srcOrd="1" destOrd="0" presId="urn:microsoft.com/office/officeart/2005/8/layout/orgChart1"/>
    <dgm:cxn modelId="{857C1C05-B29E-4DFD-9615-29A5A20B1189}" type="presParOf" srcId="{63133F53-117C-40B6-B57C-5208681B1535}" destId="{B399C4A7-8265-44C4-9A70-BFC2B380763A}" srcOrd="1" destOrd="0" presId="urn:microsoft.com/office/officeart/2005/8/layout/orgChart1"/>
    <dgm:cxn modelId="{F25F3388-30E3-453C-A6EF-6075111E1C03}" type="presParOf" srcId="{63133F53-117C-40B6-B57C-5208681B1535}" destId="{24E107B8-13D9-4C3B-8D5B-9D8C8AE2341E}"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9AE20-4A8F-4037-A2B8-70EF6D603A32}">
      <dsp:nvSpPr>
        <dsp:cNvPr id="0" name=""/>
        <dsp:cNvSpPr/>
      </dsp:nvSpPr>
      <dsp:spPr>
        <a:xfrm>
          <a:off x="1044" y="953736"/>
          <a:ext cx="4073107" cy="244386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Learn about the purpose of the COH, its ordinance and bylaws, and structure. </a:t>
          </a:r>
        </a:p>
      </dsp:txBody>
      <dsp:txXfrm>
        <a:off x="1044" y="953736"/>
        <a:ext cx="4073107" cy="2443864"/>
      </dsp:txXfrm>
    </dsp:sp>
    <dsp:sp modelId="{47A894A3-F785-488D-BC1A-7736414C5F6C}">
      <dsp:nvSpPr>
        <dsp:cNvPr id="0" name=""/>
        <dsp:cNvSpPr/>
      </dsp:nvSpPr>
      <dsp:spPr>
        <a:xfrm>
          <a:off x="4481462" y="953736"/>
          <a:ext cx="4073107" cy="2443864"/>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Learn about integrated HIV prevention and care community planning. 	</a:t>
          </a:r>
        </a:p>
      </dsp:txBody>
      <dsp:txXfrm>
        <a:off x="4481462" y="953736"/>
        <a:ext cx="4073107" cy="24438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B3B511-CB7A-4074-98C9-00CD1DB6B63B}">
      <dsp:nvSpPr>
        <dsp:cNvPr id="0" name=""/>
        <dsp:cNvSpPr/>
      </dsp:nvSpPr>
      <dsp:spPr>
        <a:xfrm>
          <a:off x="0" y="0"/>
          <a:ext cx="4869656"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D347CD-7BC3-4A75-B134-F772960075B5}">
      <dsp:nvSpPr>
        <dsp:cNvPr id="0" name=""/>
        <dsp:cNvSpPr/>
      </dsp:nvSpPr>
      <dsp:spPr>
        <a:xfrm>
          <a:off x="0" y="0"/>
          <a:ext cx="4869656" cy="1276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Public process increases transparency and accountability</a:t>
          </a:r>
        </a:p>
      </dsp:txBody>
      <dsp:txXfrm>
        <a:off x="0" y="0"/>
        <a:ext cx="4869656" cy="1276350"/>
      </dsp:txXfrm>
    </dsp:sp>
    <dsp:sp modelId="{28C0B418-C9FD-42C8-998B-56CACE2A02C3}">
      <dsp:nvSpPr>
        <dsp:cNvPr id="0" name=""/>
        <dsp:cNvSpPr/>
      </dsp:nvSpPr>
      <dsp:spPr>
        <a:xfrm>
          <a:off x="0" y="1276350"/>
          <a:ext cx="4869656"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FC669C-97BC-4034-9B37-D9A580C580F3}">
      <dsp:nvSpPr>
        <dsp:cNvPr id="0" name=""/>
        <dsp:cNvSpPr/>
      </dsp:nvSpPr>
      <dsp:spPr>
        <a:xfrm>
          <a:off x="0" y="1276350"/>
          <a:ext cx="4869656" cy="1276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Diverse perspectives (populations, disciplines, and services)</a:t>
          </a:r>
        </a:p>
      </dsp:txBody>
      <dsp:txXfrm>
        <a:off x="0" y="1276350"/>
        <a:ext cx="4869656" cy="1276350"/>
      </dsp:txXfrm>
    </dsp:sp>
    <dsp:sp modelId="{077C6B49-68E2-42BC-988E-94D69A98D62A}">
      <dsp:nvSpPr>
        <dsp:cNvPr id="0" name=""/>
        <dsp:cNvSpPr/>
      </dsp:nvSpPr>
      <dsp:spPr>
        <a:xfrm>
          <a:off x="0" y="2552700"/>
          <a:ext cx="4869656"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56CB96-7EE7-4C4E-BB29-634117459C27}">
      <dsp:nvSpPr>
        <dsp:cNvPr id="0" name=""/>
        <dsp:cNvSpPr/>
      </dsp:nvSpPr>
      <dsp:spPr>
        <a:xfrm>
          <a:off x="0" y="2552700"/>
          <a:ext cx="4869656" cy="1276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Informed by personal and professional experiences</a:t>
          </a:r>
        </a:p>
      </dsp:txBody>
      <dsp:txXfrm>
        <a:off x="0" y="2552700"/>
        <a:ext cx="4869656" cy="1276350"/>
      </dsp:txXfrm>
    </dsp:sp>
    <dsp:sp modelId="{B5397C13-03DB-4823-9567-2C08527E5FA5}">
      <dsp:nvSpPr>
        <dsp:cNvPr id="0" name=""/>
        <dsp:cNvSpPr/>
      </dsp:nvSpPr>
      <dsp:spPr>
        <a:xfrm>
          <a:off x="0" y="3829050"/>
          <a:ext cx="4869656"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98A4B3-5C43-46A1-9E86-566D1BBD903A}">
      <dsp:nvSpPr>
        <dsp:cNvPr id="0" name=""/>
        <dsp:cNvSpPr/>
      </dsp:nvSpPr>
      <dsp:spPr>
        <a:xfrm>
          <a:off x="0" y="3829050"/>
          <a:ext cx="4869656" cy="1276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Opportunity for equitable access to information and to influence how services are prioritized and shaped</a:t>
          </a:r>
        </a:p>
      </dsp:txBody>
      <dsp:txXfrm>
        <a:off x="0" y="3829050"/>
        <a:ext cx="4869656" cy="12763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337682-398C-4968-91B3-560D6F326318}">
      <dsp:nvSpPr>
        <dsp:cNvPr id="0" name=""/>
        <dsp:cNvSpPr/>
      </dsp:nvSpPr>
      <dsp:spPr>
        <a:xfrm>
          <a:off x="3404579" y="1898162"/>
          <a:ext cx="161580" cy="707877"/>
        </a:xfrm>
        <a:custGeom>
          <a:avLst/>
          <a:gdLst/>
          <a:ahLst/>
          <a:cxnLst/>
          <a:rect l="0" t="0" r="0" b="0"/>
          <a:pathLst>
            <a:path>
              <a:moveTo>
                <a:pt x="161580" y="0"/>
              </a:moveTo>
              <a:lnTo>
                <a:pt x="161580" y="707877"/>
              </a:lnTo>
              <a:lnTo>
                <a:pt x="0" y="70787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EFE764A-0C39-43D8-8E7B-6D5060B3F4CC}">
      <dsp:nvSpPr>
        <dsp:cNvPr id="0" name=""/>
        <dsp:cNvSpPr/>
      </dsp:nvSpPr>
      <dsp:spPr>
        <a:xfrm>
          <a:off x="3566160" y="1898162"/>
          <a:ext cx="2793038" cy="1415755"/>
        </a:xfrm>
        <a:custGeom>
          <a:avLst/>
          <a:gdLst/>
          <a:ahLst/>
          <a:cxnLst/>
          <a:rect l="0" t="0" r="0" b="0"/>
          <a:pathLst>
            <a:path>
              <a:moveTo>
                <a:pt x="0" y="0"/>
              </a:moveTo>
              <a:lnTo>
                <a:pt x="0" y="1254174"/>
              </a:lnTo>
              <a:lnTo>
                <a:pt x="2793038" y="1254174"/>
              </a:lnTo>
              <a:lnTo>
                <a:pt x="2793038" y="14157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197717-0555-4496-81AC-968C300A4BA1}">
      <dsp:nvSpPr>
        <dsp:cNvPr id="0" name=""/>
        <dsp:cNvSpPr/>
      </dsp:nvSpPr>
      <dsp:spPr>
        <a:xfrm>
          <a:off x="3566160" y="1898162"/>
          <a:ext cx="931012" cy="1415755"/>
        </a:xfrm>
        <a:custGeom>
          <a:avLst/>
          <a:gdLst/>
          <a:ahLst/>
          <a:cxnLst/>
          <a:rect l="0" t="0" r="0" b="0"/>
          <a:pathLst>
            <a:path>
              <a:moveTo>
                <a:pt x="0" y="0"/>
              </a:moveTo>
              <a:lnTo>
                <a:pt x="0" y="1254174"/>
              </a:lnTo>
              <a:lnTo>
                <a:pt x="931012" y="1254174"/>
              </a:lnTo>
              <a:lnTo>
                <a:pt x="931012" y="14157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604B32-DEF2-4ABC-91FF-04567391E263}">
      <dsp:nvSpPr>
        <dsp:cNvPr id="0" name=""/>
        <dsp:cNvSpPr/>
      </dsp:nvSpPr>
      <dsp:spPr>
        <a:xfrm>
          <a:off x="2635147" y="1898162"/>
          <a:ext cx="931012" cy="1415755"/>
        </a:xfrm>
        <a:custGeom>
          <a:avLst/>
          <a:gdLst/>
          <a:ahLst/>
          <a:cxnLst/>
          <a:rect l="0" t="0" r="0" b="0"/>
          <a:pathLst>
            <a:path>
              <a:moveTo>
                <a:pt x="931012" y="0"/>
              </a:moveTo>
              <a:lnTo>
                <a:pt x="931012" y="1254174"/>
              </a:lnTo>
              <a:lnTo>
                <a:pt x="0" y="1254174"/>
              </a:lnTo>
              <a:lnTo>
                <a:pt x="0" y="14157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4A5299-D045-40C8-8507-C86623854846}">
      <dsp:nvSpPr>
        <dsp:cNvPr id="0" name=""/>
        <dsp:cNvSpPr/>
      </dsp:nvSpPr>
      <dsp:spPr>
        <a:xfrm>
          <a:off x="773121" y="1898162"/>
          <a:ext cx="2793038" cy="1415755"/>
        </a:xfrm>
        <a:custGeom>
          <a:avLst/>
          <a:gdLst/>
          <a:ahLst/>
          <a:cxnLst/>
          <a:rect l="0" t="0" r="0" b="0"/>
          <a:pathLst>
            <a:path>
              <a:moveTo>
                <a:pt x="2793038" y="0"/>
              </a:moveTo>
              <a:lnTo>
                <a:pt x="2793038" y="1254174"/>
              </a:lnTo>
              <a:lnTo>
                <a:pt x="0" y="1254174"/>
              </a:lnTo>
              <a:lnTo>
                <a:pt x="0" y="14157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A931F9-4680-4989-A49A-9EE296956481}">
      <dsp:nvSpPr>
        <dsp:cNvPr id="0" name=""/>
        <dsp:cNvSpPr/>
      </dsp:nvSpPr>
      <dsp:spPr>
        <a:xfrm>
          <a:off x="2796727" y="1128730"/>
          <a:ext cx="1538864" cy="76943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COH</a:t>
          </a:r>
        </a:p>
      </dsp:txBody>
      <dsp:txXfrm>
        <a:off x="2796727" y="1128730"/>
        <a:ext cx="1538864" cy="769432"/>
      </dsp:txXfrm>
    </dsp:sp>
    <dsp:sp modelId="{0410E574-1E2E-464C-AE80-A0CA63C3FA83}">
      <dsp:nvSpPr>
        <dsp:cNvPr id="0" name=""/>
        <dsp:cNvSpPr/>
      </dsp:nvSpPr>
      <dsp:spPr>
        <a:xfrm>
          <a:off x="3689" y="3313917"/>
          <a:ext cx="1538864" cy="76943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Operations</a:t>
          </a:r>
        </a:p>
      </dsp:txBody>
      <dsp:txXfrm>
        <a:off x="3689" y="3313917"/>
        <a:ext cx="1538864" cy="769432"/>
      </dsp:txXfrm>
    </dsp:sp>
    <dsp:sp modelId="{60061B5C-2E73-4CA6-BC6A-A1EF35E4554F}">
      <dsp:nvSpPr>
        <dsp:cNvPr id="0" name=""/>
        <dsp:cNvSpPr/>
      </dsp:nvSpPr>
      <dsp:spPr>
        <a:xfrm>
          <a:off x="1865715" y="3313917"/>
          <a:ext cx="1538864" cy="76943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Standards and Best Practices</a:t>
          </a:r>
        </a:p>
      </dsp:txBody>
      <dsp:txXfrm>
        <a:off x="1865715" y="3313917"/>
        <a:ext cx="1538864" cy="769432"/>
      </dsp:txXfrm>
    </dsp:sp>
    <dsp:sp modelId="{3F680D2B-9269-4208-BA54-476FBC09B047}">
      <dsp:nvSpPr>
        <dsp:cNvPr id="0" name=""/>
        <dsp:cNvSpPr/>
      </dsp:nvSpPr>
      <dsp:spPr>
        <a:xfrm>
          <a:off x="3727740" y="3313917"/>
          <a:ext cx="1538864" cy="76943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Planning, Priorities and Allocations</a:t>
          </a:r>
        </a:p>
      </dsp:txBody>
      <dsp:txXfrm>
        <a:off x="3727740" y="3313917"/>
        <a:ext cx="1538864" cy="769432"/>
      </dsp:txXfrm>
    </dsp:sp>
    <dsp:sp modelId="{920FEAC8-B952-4179-A826-56A6CFC2879A}">
      <dsp:nvSpPr>
        <dsp:cNvPr id="0" name=""/>
        <dsp:cNvSpPr/>
      </dsp:nvSpPr>
      <dsp:spPr>
        <a:xfrm>
          <a:off x="5589766" y="3313917"/>
          <a:ext cx="1538864" cy="76943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Public Policy</a:t>
          </a:r>
        </a:p>
      </dsp:txBody>
      <dsp:txXfrm>
        <a:off x="5589766" y="3313917"/>
        <a:ext cx="1538864" cy="769432"/>
      </dsp:txXfrm>
    </dsp:sp>
    <dsp:sp modelId="{EA9D48B6-9563-4959-83D6-90571662BD3A}">
      <dsp:nvSpPr>
        <dsp:cNvPr id="0" name=""/>
        <dsp:cNvSpPr/>
      </dsp:nvSpPr>
      <dsp:spPr>
        <a:xfrm>
          <a:off x="1865715" y="2221323"/>
          <a:ext cx="1538864" cy="76943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Executive Committee</a:t>
          </a:r>
        </a:p>
      </dsp:txBody>
      <dsp:txXfrm>
        <a:off x="1865715" y="2221323"/>
        <a:ext cx="1538864" cy="76943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9" name="Rectangle 3"/>
          <p:cNvSpPr>
            <a:spLocks noGrp="1" noChangeArrowheads="1"/>
          </p:cNvSpPr>
          <p:nvPr>
            <p:ph type="dt" sz="quarter" idx="1"/>
          </p:nvPr>
        </p:nvSpPr>
        <p:spPr bwMode="auto">
          <a:xfrm>
            <a:off x="3978431" y="0"/>
            <a:ext cx="3041494" cy="464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lvl1pPr algn="r" eaLnBrk="1" hangingPunct="1">
              <a:defRPr sz="1100">
                <a:latin typeface="Arial" panose="020B0604020202020204" pitchFamily="34" charset="0"/>
              </a:defRPr>
            </a:lvl1pPr>
          </a:lstStyle>
          <a:p>
            <a:pPr>
              <a:defRPr/>
            </a:pPr>
            <a:r>
              <a:rPr lang="en-US" altLang="en-US"/>
              <a:t>	</a:t>
            </a:r>
          </a:p>
        </p:txBody>
      </p:sp>
      <p:sp>
        <p:nvSpPr>
          <p:cNvPr id="60420" name="Rectangle 4"/>
          <p:cNvSpPr>
            <a:spLocks noGrp="1" noChangeArrowheads="1"/>
          </p:cNvSpPr>
          <p:nvPr>
            <p:ph type="ftr" sz="quarter" idx="2"/>
          </p:nvPr>
        </p:nvSpPr>
        <p:spPr bwMode="auto">
          <a:xfrm>
            <a:off x="0"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eaLnBrk="1" hangingPunct="1">
              <a:defRPr sz="1100">
                <a:latin typeface="+mn-lt"/>
              </a:defRPr>
            </a:lvl1pPr>
          </a:lstStyle>
          <a:p>
            <a:pPr>
              <a:defRPr/>
            </a:pPr>
            <a:endParaRPr lang="en-US" altLang="en-US" dirty="0"/>
          </a:p>
        </p:txBody>
      </p:sp>
      <p:sp>
        <p:nvSpPr>
          <p:cNvPr id="60421" name="Rectangle 5"/>
          <p:cNvSpPr>
            <a:spLocks noGrp="1" noChangeArrowheads="1"/>
          </p:cNvSpPr>
          <p:nvPr>
            <p:ph type="sldNum" sz="quarter" idx="3"/>
          </p:nvPr>
        </p:nvSpPr>
        <p:spPr bwMode="auto">
          <a:xfrm>
            <a:off x="3978431"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algn="r" eaLnBrk="1" hangingPunct="1">
              <a:defRPr sz="1200" smtClean="0"/>
            </a:lvl1pPr>
          </a:lstStyle>
          <a:p>
            <a:pPr>
              <a:defRPr/>
            </a:pPr>
            <a:fld id="{4915E9CE-C72F-43F6-A7F3-DF20FAD3AB13}" type="slidenum">
              <a:rPr lang="en-US" altLang="en-US"/>
              <a:pPr>
                <a:defRPr/>
              </a:pPr>
              <a:t>‹#›</a:t>
            </a:fld>
            <a:endParaRPr lang="en-US" altLang="en-US"/>
          </a:p>
        </p:txBody>
      </p:sp>
      <p:sp>
        <p:nvSpPr>
          <p:cNvPr id="2" name="Header Placeholder 1">
            <a:extLst>
              <a:ext uri="{FF2B5EF4-FFF2-40B4-BE49-F238E27FC236}">
                <a16:creationId xmlns:a16="http://schemas.microsoft.com/office/drawing/2014/main" id="{2424B70E-0BCC-4184-BFD0-79645B59A449}"/>
              </a:ext>
            </a:extLst>
          </p:cNvPr>
          <p:cNvSpPr>
            <a:spLocks noGrp="1"/>
          </p:cNvSpPr>
          <p:nvPr>
            <p:ph type="hdr" sz="quarter"/>
          </p:nvPr>
        </p:nvSpPr>
        <p:spPr>
          <a:xfrm>
            <a:off x="0" y="0"/>
            <a:ext cx="3041494" cy="466566"/>
          </a:xfrm>
          <a:prstGeom prst="rect">
            <a:avLst/>
          </a:prstGeom>
        </p:spPr>
        <p:txBody>
          <a:bodyPr vert="horz" lIns="91230" tIns="45615" rIns="91230" bIns="45615" rtlCol="0"/>
          <a:lstStyle>
            <a:lvl1pPr algn="l">
              <a:defRPr sz="1200"/>
            </a:lvl1pPr>
          </a:lstStyle>
          <a:p>
            <a:endParaRPr lang="en-US"/>
          </a:p>
        </p:txBody>
      </p:sp>
    </p:spTree>
    <p:extLst>
      <p:ext uri="{BB962C8B-B14F-4D97-AF65-F5344CB8AC3E}">
        <p14:creationId xmlns:p14="http://schemas.microsoft.com/office/powerpoint/2010/main" val="30093366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41494" cy="464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lvl1pPr eaLnBrk="1" hangingPunct="1">
              <a:defRPr sz="1200"/>
            </a:lvl1pPr>
          </a:lstStyle>
          <a:p>
            <a:pPr>
              <a:defRPr/>
            </a:pPr>
            <a:endParaRPr lang="en-US" altLang="en-US"/>
          </a:p>
        </p:txBody>
      </p:sp>
      <p:sp>
        <p:nvSpPr>
          <p:cNvPr id="4099" name="Rectangle 3"/>
          <p:cNvSpPr>
            <a:spLocks noGrp="1" noChangeArrowheads="1"/>
          </p:cNvSpPr>
          <p:nvPr>
            <p:ph type="dt" idx="1"/>
          </p:nvPr>
        </p:nvSpPr>
        <p:spPr bwMode="auto">
          <a:xfrm>
            <a:off x="3978431" y="0"/>
            <a:ext cx="3041494" cy="464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lvl1pPr algn="r" eaLnBrk="1" hangingPunct="1">
              <a:defRPr sz="1200"/>
            </a:lvl1pPr>
          </a:lstStyle>
          <a:p>
            <a:pPr>
              <a:defRPr/>
            </a:pPr>
            <a:endParaRPr lang="en-US" altLang="en-US"/>
          </a:p>
        </p:txBody>
      </p:sp>
      <p:sp>
        <p:nvSpPr>
          <p:cNvPr id="94212" name="Rectangle 4"/>
          <p:cNvSpPr>
            <a:spLocks noGrp="1" noRot="1" noChangeAspect="1" noChangeArrowheads="1" noTextEdit="1"/>
          </p:cNvSpPr>
          <p:nvPr>
            <p:ph type="sldImg" idx="2"/>
          </p:nvPr>
        </p:nvSpPr>
        <p:spPr bwMode="auto">
          <a:xfrm>
            <a:off x="1185863" y="698500"/>
            <a:ext cx="4649787" cy="34893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35358" y="4419680"/>
            <a:ext cx="5149209" cy="4187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p:cNvSpPr>
            <a:spLocks noGrp="1" noChangeArrowheads="1"/>
          </p:cNvSpPr>
          <p:nvPr>
            <p:ph type="ftr" sz="quarter" idx="4"/>
          </p:nvPr>
        </p:nvSpPr>
        <p:spPr bwMode="auto">
          <a:xfrm>
            <a:off x="0"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eaLnBrk="1" hangingPunct="1">
              <a:defRPr sz="1200"/>
            </a:lvl1pPr>
          </a:lstStyle>
          <a:p>
            <a:pPr>
              <a:defRPr/>
            </a:pPr>
            <a:endParaRPr lang="en-US" altLang="en-US"/>
          </a:p>
        </p:txBody>
      </p:sp>
      <p:sp>
        <p:nvSpPr>
          <p:cNvPr id="4103" name="Rectangle 7"/>
          <p:cNvSpPr>
            <a:spLocks noGrp="1" noChangeArrowheads="1"/>
          </p:cNvSpPr>
          <p:nvPr>
            <p:ph type="sldNum" sz="quarter" idx="5"/>
          </p:nvPr>
        </p:nvSpPr>
        <p:spPr bwMode="auto">
          <a:xfrm>
            <a:off x="3978431" y="8840947"/>
            <a:ext cx="3041494" cy="46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82" tIns="46641" rIns="93282" bIns="46641" numCol="1" anchor="b" anchorCtr="0" compatLnSpc="1">
            <a:prstTxWarp prst="textNoShape">
              <a:avLst/>
            </a:prstTxWarp>
          </a:bodyPr>
          <a:lstStyle>
            <a:lvl1pPr algn="r" eaLnBrk="1" hangingPunct="1">
              <a:defRPr sz="1200" smtClean="0"/>
            </a:lvl1pPr>
          </a:lstStyle>
          <a:p>
            <a:pPr>
              <a:defRPr/>
            </a:pPr>
            <a:fld id="{60CDF7A0-8281-483B-8DA1-DCE83F0D7C28}" type="slidenum">
              <a:rPr lang="en-US" altLang="en-US"/>
              <a:pPr>
                <a:defRPr/>
              </a:pPr>
              <a:t>‹#›</a:t>
            </a:fld>
            <a:endParaRPr lang="en-US" altLang="en-US"/>
          </a:p>
        </p:txBody>
      </p:sp>
    </p:spTree>
    <p:extLst>
      <p:ext uri="{BB962C8B-B14F-4D97-AF65-F5344CB8AC3E}">
        <p14:creationId xmlns:p14="http://schemas.microsoft.com/office/powerpoint/2010/main" val="1470506447"/>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5815733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178655-3BA2-4056-A975-4DD021A18E20}" type="slidenum">
              <a:rPr lang="en-US" smtClean="0"/>
              <a:t>23</a:t>
            </a:fld>
            <a:endParaRPr lang="en-US"/>
          </a:p>
        </p:txBody>
      </p:sp>
      <p:sp>
        <p:nvSpPr>
          <p:cNvPr id="5" name="Header Placeholder 4"/>
          <p:cNvSpPr>
            <a:spLocks noGrp="1"/>
          </p:cNvSpPr>
          <p:nvPr>
            <p:ph type="hdr" sz="quarter" idx="11"/>
          </p:nvPr>
        </p:nvSpPr>
        <p:spPr/>
        <p:txBody>
          <a:bodyPr/>
          <a:lstStyle/>
          <a:p>
            <a:r>
              <a:rPr lang="en-US"/>
              <a:t>DRAFT - FOR COMMISSIONER USE ONLY</a:t>
            </a:r>
          </a:p>
        </p:txBody>
      </p:sp>
    </p:spTree>
    <p:extLst>
      <p:ext uri="{BB962C8B-B14F-4D97-AF65-F5344CB8AC3E}">
        <p14:creationId xmlns:p14="http://schemas.microsoft.com/office/powerpoint/2010/main" val="3289028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2869751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150607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pPr>
              <a:defRPr/>
            </a:pPr>
            <a:endParaRPr lang="en-US" altLang="en-US"/>
          </a:p>
        </p:txBody>
      </p:sp>
    </p:spTree>
    <p:extLst>
      <p:ext uri="{BB962C8B-B14F-4D97-AF65-F5344CB8AC3E}">
        <p14:creationId xmlns:p14="http://schemas.microsoft.com/office/powerpoint/2010/main" val="1251814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Talk about letter of concurrence or non concurrence; COH does not determine which agency gets funding. </a:t>
            </a:r>
          </a:p>
          <a:p>
            <a:endParaRPr lang="en-US" dirty="0"/>
          </a:p>
        </p:txBody>
      </p:sp>
      <p:sp>
        <p:nvSpPr>
          <p:cNvPr id="4" name="Footer Placeholder 3"/>
          <p:cNvSpPr>
            <a:spLocks noGrp="1"/>
          </p:cNvSpPr>
          <p:nvPr>
            <p:ph type="ftr" sz="quarter" idx="4"/>
          </p:nvPr>
        </p:nvSpPr>
        <p:spPr/>
        <p:txBody>
          <a:bodyPr/>
          <a:lstStyle/>
          <a:p>
            <a:pPr>
              <a:defRPr/>
            </a:pPr>
            <a:endParaRPr lang="en-US" altLang="en-US"/>
          </a:p>
        </p:txBody>
      </p:sp>
    </p:spTree>
    <p:extLst>
      <p:ext uri="{BB962C8B-B14F-4D97-AF65-F5344CB8AC3E}">
        <p14:creationId xmlns:p14="http://schemas.microsoft.com/office/powerpoint/2010/main" val="4133824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a:defRPr/>
            </a:pPr>
            <a:endParaRPr lang="en-US" altLang="en-US"/>
          </a:p>
        </p:txBody>
      </p:sp>
    </p:spTree>
    <p:extLst>
      <p:ext uri="{BB962C8B-B14F-4D97-AF65-F5344CB8AC3E}">
        <p14:creationId xmlns:p14="http://schemas.microsoft.com/office/powerpoint/2010/main" val="498999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map or guide for integrated planning for Commission; developed by SBP</a:t>
            </a:r>
          </a:p>
        </p:txBody>
      </p:sp>
      <p:sp>
        <p:nvSpPr>
          <p:cNvPr id="4" name="Footer Placeholder 3"/>
          <p:cNvSpPr>
            <a:spLocks noGrp="1"/>
          </p:cNvSpPr>
          <p:nvPr>
            <p:ph type="ftr" sz="quarter" idx="4"/>
          </p:nvPr>
        </p:nvSpPr>
        <p:spPr/>
        <p:txBody>
          <a:bodyPr/>
          <a:lstStyle/>
          <a:p>
            <a:pPr>
              <a:defRPr/>
            </a:pPr>
            <a:endParaRPr lang="en-US" altLang="en-US"/>
          </a:p>
        </p:txBody>
      </p:sp>
    </p:spTree>
    <p:extLst>
      <p:ext uri="{BB962C8B-B14F-4D97-AF65-F5344CB8AC3E}">
        <p14:creationId xmlns:p14="http://schemas.microsoft.com/office/powerpoint/2010/main" val="26926134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p:spPr>
        <p:txBody>
          <a:bodyPr/>
          <a:lstStyle/>
          <a:p>
            <a:pPr eaLnBrk="1" hangingPunct="1"/>
            <a:endParaRPr lang="en-US" alt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ln/>
        </p:spPr>
      </p:sp>
      <p:sp>
        <p:nvSpPr>
          <p:cNvPr id="118787" name="Notes Placeholder 2"/>
          <p:cNvSpPr>
            <a:spLocks noGrp="1"/>
          </p:cNvSpPr>
          <p:nvPr>
            <p:ph type="body" idx="1"/>
          </p:nvPr>
        </p:nvSpPr>
        <p:spPr>
          <a:noFill/>
        </p:spPr>
        <p:txBody>
          <a:bodyPr/>
          <a:lstStyle/>
          <a:p>
            <a:endParaRPr lang="en-US" dirty="0"/>
          </a:p>
        </p:txBody>
      </p:sp>
      <p:sp>
        <p:nvSpPr>
          <p:cNvPr id="2" name="Footer Placeholder 1"/>
          <p:cNvSpPr>
            <a:spLocks noGrp="1"/>
          </p:cNvSpPr>
          <p:nvPr>
            <p:ph type="ftr" sz="quarter" idx="10"/>
          </p:nvPr>
        </p:nvSpPr>
        <p:spPr/>
        <p:txBody>
          <a:bodyPr/>
          <a:lstStyle/>
          <a:p>
            <a:pPr>
              <a:defRPr/>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CCF53D56-2A13-4727-B30C-BF581B82EC32}" type="slidenum">
              <a:rPr lang="en-US" altLang="en-US"/>
              <a:pPr>
                <a:defRPr/>
              </a:pPr>
              <a:t>‹#›</a:t>
            </a:fld>
            <a:endParaRPr lang="en-US" altLang="en-US"/>
          </a:p>
        </p:txBody>
      </p:sp>
    </p:spTree>
    <p:extLst>
      <p:ext uri="{BB962C8B-B14F-4D97-AF65-F5344CB8AC3E}">
        <p14:creationId xmlns:p14="http://schemas.microsoft.com/office/powerpoint/2010/main" val="3115895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1D580566-B276-4861-85A6-340F07717938}" type="slidenum">
              <a:rPr lang="en-US" altLang="en-US"/>
              <a:pPr>
                <a:defRPr/>
              </a:pPr>
              <a:t>‹#›</a:t>
            </a:fld>
            <a:endParaRPr lang="en-US" altLang="en-US"/>
          </a:p>
        </p:txBody>
      </p:sp>
    </p:spTree>
    <p:extLst>
      <p:ext uri="{BB962C8B-B14F-4D97-AF65-F5344CB8AC3E}">
        <p14:creationId xmlns:p14="http://schemas.microsoft.com/office/powerpoint/2010/main" val="2877304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C7207B60-1B78-41F6-A50B-1FD939ECF126}" type="slidenum">
              <a:rPr lang="en-US" altLang="en-US"/>
              <a:pPr>
                <a:defRPr/>
              </a:pPr>
              <a:t>‹#›</a:t>
            </a:fld>
            <a:endParaRPr lang="en-US" altLang="en-US"/>
          </a:p>
        </p:txBody>
      </p:sp>
    </p:spTree>
    <p:extLst>
      <p:ext uri="{BB962C8B-B14F-4D97-AF65-F5344CB8AC3E}">
        <p14:creationId xmlns:p14="http://schemas.microsoft.com/office/powerpoint/2010/main" val="3793746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3600" b="1">
                <a:solidFill>
                  <a:srgbClr val="7030A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171450" indent="-171450">
              <a:buClr>
                <a:srgbClr val="7030A0"/>
              </a:buClr>
              <a:buFont typeface="Wingdings" panose="05000000000000000000" pitchFamily="2" charset="2"/>
              <a:buChar char=""/>
              <a:defRPr sz="3000"/>
            </a:lvl1pPr>
            <a:lvl2pPr marL="514350" indent="-171450">
              <a:buFont typeface="Calibri" panose="020F0502020204030204" pitchFamily="34" charset="0"/>
              <a:buChar char="–"/>
              <a:defRPr sz="2800"/>
            </a:lvl2pPr>
            <a:lvl3pPr>
              <a:defRPr sz="2400"/>
            </a:lvl3pPr>
            <a:lvl4pPr>
              <a:defRPr sz="22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C8D1FC83-7089-4669-AF39-B88459934211}" type="slidenum">
              <a:rPr lang="en-US" altLang="en-US"/>
              <a:pPr>
                <a:defRPr/>
              </a:pPr>
              <a:t>‹#›</a:t>
            </a:fld>
            <a:endParaRPr lang="en-US" altLang="en-US"/>
          </a:p>
        </p:txBody>
      </p:sp>
    </p:spTree>
    <p:extLst>
      <p:ext uri="{BB962C8B-B14F-4D97-AF65-F5344CB8AC3E}">
        <p14:creationId xmlns:p14="http://schemas.microsoft.com/office/powerpoint/2010/main" val="4140599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a:t>51</a:t>
            </a:r>
          </a:p>
        </p:txBody>
      </p:sp>
      <p:sp>
        <p:nvSpPr>
          <p:cNvPr id="6" name="Slide Number Placeholder 5"/>
          <p:cNvSpPr>
            <a:spLocks noGrp="1"/>
          </p:cNvSpPr>
          <p:nvPr>
            <p:ph type="sldNum" sz="quarter" idx="12"/>
          </p:nvPr>
        </p:nvSpPr>
        <p:spPr/>
        <p:txBody>
          <a:bodyPr/>
          <a:lstStyle>
            <a:lvl1pPr>
              <a:defRPr/>
            </a:lvl1pPr>
          </a:lstStyle>
          <a:p>
            <a:pPr>
              <a:defRPr/>
            </a:pPr>
            <a:fld id="{61553B92-D7CC-4010-BA6D-57ED062842E1}" type="slidenum">
              <a:rPr lang="en-US" altLang="en-US"/>
              <a:pPr>
                <a:defRPr/>
              </a:pPr>
              <a:t>‹#›</a:t>
            </a:fld>
            <a:endParaRPr lang="en-US" altLang="en-US"/>
          </a:p>
        </p:txBody>
      </p:sp>
    </p:spTree>
    <p:extLst>
      <p:ext uri="{BB962C8B-B14F-4D97-AF65-F5344CB8AC3E}">
        <p14:creationId xmlns:p14="http://schemas.microsoft.com/office/powerpoint/2010/main" val="2134519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a:t>51</a:t>
            </a:r>
          </a:p>
        </p:txBody>
      </p:sp>
      <p:sp>
        <p:nvSpPr>
          <p:cNvPr id="7" name="Slide Number Placeholder 5"/>
          <p:cNvSpPr>
            <a:spLocks noGrp="1"/>
          </p:cNvSpPr>
          <p:nvPr>
            <p:ph type="sldNum" sz="quarter" idx="12"/>
          </p:nvPr>
        </p:nvSpPr>
        <p:spPr/>
        <p:txBody>
          <a:bodyPr/>
          <a:lstStyle>
            <a:lvl1pPr>
              <a:defRPr/>
            </a:lvl1pPr>
          </a:lstStyle>
          <a:p>
            <a:pPr>
              <a:defRPr/>
            </a:pPr>
            <a:fld id="{A5CA4C48-C51E-4676-946A-D124CFF4E3E2}" type="slidenum">
              <a:rPr lang="en-US" altLang="en-US"/>
              <a:pPr>
                <a:defRPr/>
              </a:pPr>
              <a:t>‹#›</a:t>
            </a:fld>
            <a:endParaRPr lang="en-US" altLang="en-US"/>
          </a:p>
        </p:txBody>
      </p:sp>
    </p:spTree>
    <p:extLst>
      <p:ext uri="{BB962C8B-B14F-4D97-AF65-F5344CB8AC3E}">
        <p14:creationId xmlns:p14="http://schemas.microsoft.com/office/powerpoint/2010/main" val="245497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ltLang="en-US"/>
          </a:p>
        </p:txBody>
      </p:sp>
      <p:sp>
        <p:nvSpPr>
          <p:cNvPr id="8" name="Footer Placeholder 4"/>
          <p:cNvSpPr>
            <a:spLocks noGrp="1"/>
          </p:cNvSpPr>
          <p:nvPr>
            <p:ph type="ftr" sz="quarter" idx="11"/>
          </p:nvPr>
        </p:nvSpPr>
        <p:spPr/>
        <p:txBody>
          <a:bodyPr/>
          <a:lstStyle>
            <a:lvl1pPr>
              <a:defRPr/>
            </a:lvl1pPr>
          </a:lstStyle>
          <a:p>
            <a:pPr>
              <a:defRPr/>
            </a:pPr>
            <a:r>
              <a:rPr lang="en-US" altLang="en-US"/>
              <a:t>51</a:t>
            </a:r>
          </a:p>
        </p:txBody>
      </p:sp>
      <p:sp>
        <p:nvSpPr>
          <p:cNvPr id="9" name="Slide Number Placeholder 5"/>
          <p:cNvSpPr>
            <a:spLocks noGrp="1"/>
          </p:cNvSpPr>
          <p:nvPr>
            <p:ph type="sldNum" sz="quarter" idx="12"/>
          </p:nvPr>
        </p:nvSpPr>
        <p:spPr/>
        <p:txBody>
          <a:bodyPr/>
          <a:lstStyle>
            <a:lvl1pPr>
              <a:defRPr/>
            </a:lvl1pPr>
          </a:lstStyle>
          <a:p>
            <a:pPr>
              <a:defRPr/>
            </a:pPr>
            <a:fld id="{361BB868-7D37-4145-BA26-6FA2CAC8065E}" type="slidenum">
              <a:rPr lang="en-US" altLang="en-US"/>
              <a:pPr>
                <a:defRPr/>
              </a:pPr>
              <a:t>‹#›</a:t>
            </a:fld>
            <a:endParaRPr lang="en-US" altLang="en-US"/>
          </a:p>
        </p:txBody>
      </p:sp>
    </p:spTree>
    <p:extLst>
      <p:ext uri="{BB962C8B-B14F-4D97-AF65-F5344CB8AC3E}">
        <p14:creationId xmlns:p14="http://schemas.microsoft.com/office/powerpoint/2010/main" val="299137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ltLang="en-US"/>
          </a:p>
        </p:txBody>
      </p:sp>
      <p:sp>
        <p:nvSpPr>
          <p:cNvPr id="4" name="Footer Placeholder 4"/>
          <p:cNvSpPr>
            <a:spLocks noGrp="1"/>
          </p:cNvSpPr>
          <p:nvPr>
            <p:ph type="ftr" sz="quarter" idx="11"/>
          </p:nvPr>
        </p:nvSpPr>
        <p:spPr/>
        <p:txBody>
          <a:bodyPr/>
          <a:lstStyle>
            <a:lvl1pPr>
              <a:defRPr/>
            </a:lvl1pPr>
          </a:lstStyle>
          <a:p>
            <a:pPr>
              <a:defRPr/>
            </a:pPr>
            <a:r>
              <a:rPr lang="en-US" altLang="en-US"/>
              <a:t>51</a:t>
            </a:r>
          </a:p>
        </p:txBody>
      </p:sp>
      <p:sp>
        <p:nvSpPr>
          <p:cNvPr id="5" name="Slide Number Placeholder 5"/>
          <p:cNvSpPr>
            <a:spLocks noGrp="1"/>
          </p:cNvSpPr>
          <p:nvPr>
            <p:ph type="sldNum" sz="quarter" idx="12"/>
          </p:nvPr>
        </p:nvSpPr>
        <p:spPr/>
        <p:txBody>
          <a:bodyPr/>
          <a:lstStyle>
            <a:lvl1pPr>
              <a:defRPr/>
            </a:lvl1pPr>
          </a:lstStyle>
          <a:p>
            <a:pPr>
              <a:defRPr/>
            </a:pPr>
            <a:fld id="{90C77F23-DA7B-4FE0-962C-AF452984723D}" type="slidenum">
              <a:rPr lang="en-US" altLang="en-US"/>
              <a:pPr>
                <a:defRPr/>
              </a:pPr>
              <a:t>‹#›</a:t>
            </a:fld>
            <a:endParaRPr lang="en-US" altLang="en-US"/>
          </a:p>
        </p:txBody>
      </p:sp>
    </p:spTree>
    <p:extLst>
      <p:ext uri="{BB962C8B-B14F-4D97-AF65-F5344CB8AC3E}">
        <p14:creationId xmlns:p14="http://schemas.microsoft.com/office/powerpoint/2010/main" val="605570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en-US"/>
          </a:p>
        </p:txBody>
      </p:sp>
      <p:sp>
        <p:nvSpPr>
          <p:cNvPr id="3" name="Footer Placeholder 4"/>
          <p:cNvSpPr>
            <a:spLocks noGrp="1"/>
          </p:cNvSpPr>
          <p:nvPr>
            <p:ph type="ftr" sz="quarter" idx="11"/>
          </p:nvPr>
        </p:nvSpPr>
        <p:spPr/>
        <p:txBody>
          <a:bodyPr/>
          <a:lstStyle>
            <a:lvl1pPr>
              <a:defRPr/>
            </a:lvl1pPr>
          </a:lstStyle>
          <a:p>
            <a:pPr>
              <a:defRPr/>
            </a:pPr>
            <a:r>
              <a:rPr lang="en-US" altLang="en-US"/>
              <a:t>51</a:t>
            </a:r>
          </a:p>
        </p:txBody>
      </p:sp>
      <p:sp>
        <p:nvSpPr>
          <p:cNvPr id="4" name="Slide Number Placeholder 5"/>
          <p:cNvSpPr>
            <a:spLocks noGrp="1"/>
          </p:cNvSpPr>
          <p:nvPr>
            <p:ph type="sldNum" sz="quarter" idx="12"/>
          </p:nvPr>
        </p:nvSpPr>
        <p:spPr/>
        <p:txBody>
          <a:bodyPr/>
          <a:lstStyle>
            <a:lvl1pPr>
              <a:defRPr/>
            </a:lvl1pPr>
          </a:lstStyle>
          <a:p>
            <a:pPr>
              <a:defRPr/>
            </a:pPr>
            <a:fld id="{F41F570A-1C91-4504-8DC9-9889926DE396}" type="slidenum">
              <a:rPr lang="en-US" altLang="en-US"/>
              <a:pPr>
                <a:defRPr/>
              </a:pPr>
              <a:t>‹#›</a:t>
            </a:fld>
            <a:endParaRPr lang="en-US" altLang="en-US"/>
          </a:p>
        </p:txBody>
      </p:sp>
    </p:spTree>
    <p:extLst>
      <p:ext uri="{BB962C8B-B14F-4D97-AF65-F5344CB8AC3E}">
        <p14:creationId xmlns:p14="http://schemas.microsoft.com/office/powerpoint/2010/main" val="698196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a:t>51</a:t>
            </a:r>
          </a:p>
        </p:txBody>
      </p:sp>
      <p:sp>
        <p:nvSpPr>
          <p:cNvPr id="7" name="Slide Number Placeholder 5"/>
          <p:cNvSpPr>
            <a:spLocks noGrp="1"/>
          </p:cNvSpPr>
          <p:nvPr>
            <p:ph type="sldNum" sz="quarter" idx="12"/>
          </p:nvPr>
        </p:nvSpPr>
        <p:spPr/>
        <p:txBody>
          <a:bodyPr/>
          <a:lstStyle>
            <a:lvl1pPr>
              <a:defRPr/>
            </a:lvl1pPr>
          </a:lstStyle>
          <a:p>
            <a:pPr>
              <a:defRPr/>
            </a:pPr>
            <a:fld id="{C978D02B-4CED-4CB3-B116-64BAB0117FC2}" type="slidenum">
              <a:rPr lang="en-US" altLang="en-US"/>
              <a:pPr>
                <a:defRPr/>
              </a:pPr>
              <a:t>‹#›</a:t>
            </a:fld>
            <a:endParaRPr lang="en-US" altLang="en-US"/>
          </a:p>
        </p:txBody>
      </p:sp>
    </p:spTree>
    <p:extLst>
      <p:ext uri="{BB962C8B-B14F-4D97-AF65-F5344CB8AC3E}">
        <p14:creationId xmlns:p14="http://schemas.microsoft.com/office/powerpoint/2010/main" val="1080489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a:t>51</a:t>
            </a:r>
          </a:p>
        </p:txBody>
      </p:sp>
      <p:sp>
        <p:nvSpPr>
          <p:cNvPr id="7" name="Slide Number Placeholder 5"/>
          <p:cNvSpPr>
            <a:spLocks noGrp="1"/>
          </p:cNvSpPr>
          <p:nvPr>
            <p:ph type="sldNum" sz="quarter" idx="12"/>
          </p:nvPr>
        </p:nvSpPr>
        <p:spPr/>
        <p:txBody>
          <a:bodyPr/>
          <a:lstStyle>
            <a:lvl1pPr>
              <a:defRPr/>
            </a:lvl1pPr>
          </a:lstStyle>
          <a:p>
            <a:pPr>
              <a:defRPr/>
            </a:pPr>
            <a:fld id="{5E435AB3-3731-4ED3-A9A0-2D4156DF7CD5}" type="slidenum">
              <a:rPr lang="en-US" altLang="en-US"/>
              <a:pPr>
                <a:defRPr/>
              </a:pPr>
              <a:t>‹#›</a:t>
            </a:fld>
            <a:endParaRPr lang="en-US" altLang="en-US"/>
          </a:p>
        </p:txBody>
      </p:sp>
    </p:spTree>
    <p:extLst>
      <p:ext uri="{BB962C8B-B14F-4D97-AF65-F5344CB8AC3E}">
        <p14:creationId xmlns:p14="http://schemas.microsoft.com/office/powerpoint/2010/main" val="363097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 Second level</a:t>
            </a:r>
          </a:p>
          <a:p>
            <a:pPr lvl="2"/>
            <a:r>
              <a:rPr lang="en-US" altLang="en-US"/>
              <a:t> 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endParaRPr lang="en-US" alt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900">
                <a:solidFill>
                  <a:schemeClr val="tx1">
                    <a:tint val="75000"/>
                  </a:schemeClr>
                </a:solidFill>
              </a:defRPr>
            </a:lvl1pPr>
          </a:lstStyle>
          <a:p>
            <a:pPr>
              <a:defRPr/>
            </a:pPr>
            <a:r>
              <a:rPr lang="en-US" altLang="en-US"/>
              <a:t>51</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smtClean="0">
                <a:solidFill>
                  <a:srgbClr val="898989"/>
                </a:solidFill>
              </a:defRPr>
            </a:lvl1pPr>
          </a:lstStyle>
          <a:p>
            <a:pPr>
              <a:defRPr/>
            </a:pPr>
            <a:fld id="{7B5F6392-CF1F-4BD9-A4BC-BDFF045A912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defTabSz="685800" rtl="0" eaLnBrk="0" fontAlgn="base" hangingPunct="0">
        <a:lnSpc>
          <a:spcPct val="90000"/>
        </a:lnSpc>
        <a:spcBef>
          <a:spcPct val="0"/>
        </a:spcBef>
        <a:spcAft>
          <a:spcPct val="0"/>
        </a:spcAft>
        <a:defRPr sz="3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a:lvl2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2pPr>
      <a:lvl3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3pPr>
      <a:lvl4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4pPr>
      <a:lvl5pPr algn="l" defTabSz="685800" rtl="0" eaLnBrk="0" fontAlgn="base" hangingPunct="0">
        <a:lnSpc>
          <a:spcPct val="90000"/>
        </a:lnSpc>
        <a:spcBef>
          <a:spcPct val="0"/>
        </a:spcBef>
        <a:spcAft>
          <a:spcPct val="0"/>
        </a:spcAft>
        <a:defRPr sz="3400" b="1">
          <a:solidFill>
            <a:srgbClr val="002060"/>
          </a:solidFill>
          <a:latin typeface="Tahoma" panose="020B0604030504040204" pitchFamily="34" charset="0"/>
          <a:cs typeface="Tahoma" panose="020B060403050404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Clr>
          <a:srgbClr val="002060"/>
        </a:buClr>
        <a:buFont typeface="Wingdings" pitchFamily="2" charset="2"/>
        <a:buChar char="§"/>
        <a:defRPr sz="30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Clr>
          <a:srgbClr val="002060"/>
        </a:buClr>
        <a:buFont typeface="Symbol" pitchFamily="18" charset="2"/>
        <a:buChar char="-"/>
        <a:defRPr sz="2800"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Clr>
          <a:srgbClr val="002060"/>
        </a:buClr>
        <a:buFont typeface="Arial" pitchFamily="34" charset="0"/>
        <a:buChar char="•"/>
        <a:defRPr sz="24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6.jpg"/><Relationship Id="rId7" Type="http://schemas.openxmlformats.org/officeDocument/2006/relationships/hyperlink" Target="mailto:hivcomm@lachiv.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p:cNvSpPr txBox="1"/>
          <p:nvPr/>
        </p:nvSpPr>
        <p:spPr>
          <a:xfrm>
            <a:off x="0" y="1"/>
            <a:ext cx="9144000" cy="1569493"/>
          </a:xfrm>
          <a:prstGeom prst="rect">
            <a:avLst/>
          </a:prstGeom>
          <a:solidFill>
            <a:srgbClr val="4472C4">
              <a:lumMod val="75000"/>
            </a:srgbClr>
          </a:solidFill>
          <a:ln w="6350">
            <a:solidFill>
              <a:srgbClr val="4472C4">
                <a:lumMod val="75000"/>
              </a:srgbClr>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en-US" sz="2800" kern="0" cap="all">
                <a:solidFill>
                  <a:srgbClr val="FFFFFF"/>
                </a:solidFill>
                <a:latin typeface="Franklin Gothic Demi Cond" panose="020B0706030402020204" pitchFamily="34" charset="0"/>
                <a:ea typeface="Calibri" panose="020F0502020204030204" pitchFamily="34" charset="0"/>
                <a:cs typeface="Leelawadee UI" panose="020B0502040204020203" pitchFamily="34" charset="-34"/>
              </a:rPr>
              <a:t>TRAINING</a:t>
            </a:r>
            <a:endParaRPr lang="en-US" sz="1100" kern="0" dirty="0">
              <a:solidFill>
                <a:sysClr val="windowText" lastClr="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2"/>
          <p:cNvSpPr txBox="1"/>
          <p:nvPr/>
        </p:nvSpPr>
        <p:spPr>
          <a:xfrm>
            <a:off x="950496" y="2429301"/>
            <a:ext cx="7142626" cy="1569493"/>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0"/>
              </a:spcAft>
            </a:pPr>
            <a:r>
              <a:rPr lang="en-US" sz="4800" dirty="0">
                <a:solidFill>
                  <a:srgbClr val="2F5496"/>
                </a:solidFill>
                <a:latin typeface="Franklin Gothic Demi Cond" panose="020B0706030402020204" pitchFamily="34" charset="0"/>
                <a:ea typeface="Calibri" panose="020F0502020204030204" pitchFamily="34" charset="0"/>
                <a:cs typeface="Leelawadee UI" panose="020B0502040204020203" pitchFamily="34" charset="-34"/>
              </a:rPr>
              <a:t>Commission on HIV (COH) Overview</a:t>
            </a:r>
          </a:p>
        </p:txBody>
      </p:sp>
      <p:pic>
        <p:nvPicPr>
          <p:cNvPr id="12" name="Picture 11" descr="LACOUNTY-HIVlogo.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1306" y="5879506"/>
            <a:ext cx="2295383" cy="748423"/>
          </a:xfrm>
          <a:prstGeom prst="rect">
            <a:avLst/>
          </a:prstGeom>
          <a:noFill/>
          <a:ln>
            <a:noFill/>
          </a:ln>
        </p:spPr>
      </p:pic>
      <p:sp>
        <p:nvSpPr>
          <p:cNvPr id="5" name="Subtitle 4">
            <a:extLst>
              <a:ext uri="{FF2B5EF4-FFF2-40B4-BE49-F238E27FC236}">
                <a16:creationId xmlns:a16="http://schemas.microsoft.com/office/drawing/2014/main" id="{857AFD6D-770E-419D-BB97-880032CCF2EA}"/>
              </a:ext>
            </a:extLst>
          </p:cNvPr>
          <p:cNvSpPr>
            <a:spLocks noGrp="1"/>
          </p:cNvSpPr>
          <p:nvPr>
            <p:ph type="subTitle" idx="1"/>
          </p:nvPr>
        </p:nvSpPr>
        <p:spPr>
          <a:xfrm>
            <a:off x="1143000" y="4030720"/>
            <a:ext cx="6858000" cy="1655762"/>
          </a:xfrm>
        </p:spPr>
        <p:txBody>
          <a:bodyPr/>
          <a:lstStyle/>
          <a:p>
            <a:r>
              <a:rPr lang="en-US" sz="1000" dirty="0"/>
              <a:t>Updated 12.17.21</a:t>
            </a:r>
          </a:p>
        </p:txBody>
      </p:sp>
      <p:sp>
        <p:nvSpPr>
          <p:cNvPr id="2" name="Slide Number Placeholder 1">
            <a:extLst>
              <a:ext uri="{FF2B5EF4-FFF2-40B4-BE49-F238E27FC236}">
                <a16:creationId xmlns:a16="http://schemas.microsoft.com/office/drawing/2014/main" id="{755D6C98-3DA1-4EDF-AB84-64D97913CAFE}"/>
              </a:ext>
            </a:extLst>
          </p:cNvPr>
          <p:cNvSpPr>
            <a:spLocks noGrp="1"/>
          </p:cNvSpPr>
          <p:nvPr>
            <p:ph type="sldNum" sz="quarter" idx="12"/>
          </p:nvPr>
        </p:nvSpPr>
        <p:spPr/>
        <p:txBody>
          <a:bodyPr/>
          <a:lstStyle/>
          <a:p>
            <a:pPr>
              <a:defRPr/>
            </a:pPr>
            <a:fld id="{CCF53D56-2A13-4727-B30C-BF581B82EC32}" type="slidenum">
              <a:rPr lang="en-US" altLang="en-US" smtClean="0"/>
              <a:pPr>
                <a:defRPr/>
              </a:pPr>
              <a:t>1</a:t>
            </a:fld>
            <a:endParaRPr lang="en-US" altLang="en-US"/>
          </a:p>
        </p:txBody>
      </p:sp>
    </p:spTree>
    <p:extLst>
      <p:ext uri="{BB962C8B-B14F-4D97-AF65-F5344CB8AC3E}">
        <p14:creationId xmlns:p14="http://schemas.microsoft.com/office/powerpoint/2010/main" val="2833070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FC48F0B-B47D-4F93-96EC-6E968CA371D1}"/>
              </a:ext>
            </a:extLst>
          </p:cNvPr>
          <p:cNvSpPr>
            <a:spLocks noGrp="1"/>
          </p:cNvSpPr>
          <p:nvPr>
            <p:ph type="title"/>
          </p:nvPr>
        </p:nvSpPr>
        <p:spPr>
          <a:xfrm>
            <a:off x="515125" y="1153572"/>
            <a:ext cx="2400300" cy="4461163"/>
          </a:xfrm>
        </p:spPr>
        <p:txBody>
          <a:bodyPr>
            <a:normAutofit/>
          </a:bodyPr>
          <a:lstStyle/>
          <a:p>
            <a:r>
              <a:rPr lang="en-US">
                <a:solidFill>
                  <a:srgbClr val="FFFFFF"/>
                </a:solidFill>
              </a:rPr>
              <a:t>Duties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C6B8061-7B09-4C6B-A6E0-CA3B919D7D4D}"/>
              </a:ext>
            </a:extLst>
          </p:cNvPr>
          <p:cNvSpPr>
            <a:spLocks noGrp="1"/>
          </p:cNvSpPr>
          <p:nvPr>
            <p:ph idx="1"/>
          </p:nvPr>
        </p:nvSpPr>
        <p:spPr>
          <a:xfrm>
            <a:off x="3335481" y="591344"/>
            <a:ext cx="5179868" cy="5585619"/>
          </a:xfrm>
        </p:spPr>
        <p:txBody>
          <a:bodyPr anchor="ctr">
            <a:normAutofit/>
          </a:bodyPr>
          <a:lstStyle/>
          <a:p>
            <a:pPr marL="0" indent="0">
              <a:buNone/>
            </a:pPr>
            <a:r>
              <a:rPr lang="en-US" dirty="0"/>
              <a:t>B. Develop standards of care for the organization and delivery of HIV care, treatment and prevention services;</a:t>
            </a:r>
          </a:p>
          <a:p>
            <a:endParaRPr lang="en-US" dirty="0"/>
          </a:p>
        </p:txBody>
      </p:sp>
      <p:sp>
        <p:nvSpPr>
          <p:cNvPr id="2" name="Slide Number Placeholder 1">
            <a:extLst>
              <a:ext uri="{FF2B5EF4-FFF2-40B4-BE49-F238E27FC236}">
                <a16:creationId xmlns:a16="http://schemas.microsoft.com/office/drawing/2014/main" id="{8FB210E2-39FC-4744-9B36-0A1D66ECF322}"/>
              </a:ext>
            </a:extLst>
          </p:cNvPr>
          <p:cNvSpPr>
            <a:spLocks noGrp="1"/>
          </p:cNvSpPr>
          <p:nvPr>
            <p:ph type="sldNum" sz="quarter" idx="12"/>
          </p:nvPr>
        </p:nvSpPr>
        <p:spPr>
          <a:xfrm>
            <a:off x="7156173" y="6356350"/>
            <a:ext cx="1359176" cy="365125"/>
          </a:xfrm>
        </p:spPr>
        <p:txBody>
          <a:bodyPr>
            <a:normAutofit/>
          </a:bodyPr>
          <a:lstStyle/>
          <a:p>
            <a:pPr>
              <a:spcAft>
                <a:spcPts val="600"/>
              </a:spcAft>
              <a:defRPr/>
            </a:pPr>
            <a:fld id="{F41F570A-1C91-4504-8DC9-9889926DE396}" type="slidenum">
              <a:rPr lang="en-US" altLang="en-US" smtClean="0"/>
              <a:pPr>
                <a:spcAft>
                  <a:spcPts val="600"/>
                </a:spcAft>
                <a:defRPr/>
              </a:pPr>
              <a:t>10</a:t>
            </a:fld>
            <a:endParaRPr lang="en-US" altLang="en-US"/>
          </a:p>
        </p:txBody>
      </p:sp>
    </p:spTree>
    <p:extLst>
      <p:ext uri="{BB962C8B-B14F-4D97-AF65-F5344CB8AC3E}">
        <p14:creationId xmlns:p14="http://schemas.microsoft.com/office/powerpoint/2010/main" val="822400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FC48F0B-B47D-4F93-96EC-6E968CA371D1}"/>
              </a:ext>
            </a:extLst>
          </p:cNvPr>
          <p:cNvSpPr>
            <a:spLocks noGrp="1"/>
          </p:cNvSpPr>
          <p:nvPr>
            <p:ph type="title"/>
          </p:nvPr>
        </p:nvSpPr>
        <p:spPr>
          <a:xfrm>
            <a:off x="515125" y="1153572"/>
            <a:ext cx="2400300" cy="4461163"/>
          </a:xfrm>
        </p:spPr>
        <p:txBody>
          <a:bodyPr>
            <a:normAutofit/>
          </a:bodyPr>
          <a:lstStyle/>
          <a:p>
            <a:r>
              <a:rPr lang="en-US">
                <a:solidFill>
                  <a:srgbClr val="FFFFFF"/>
                </a:solidFill>
              </a:rPr>
              <a:t>Duties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C6B8061-7B09-4C6B-A6E0-CA3B919D7D4D}"/>
              </a:ext>
            </a:extLst>
          </p:cNvPr>
          <p:cNvSpPr>
            <a:spLocks noGrp="1"/>
          </p:cNvSpPr>
          <p:nvPr>
            <p:ph idx="1"/>
          </p:nvPr>
        </p:nvSpPr>
        <p:spPr>
          <a:xfrm>
            <a:off x="3335481" y="591344"/>
            <a:ext cx="5179868" cy="5585619"/>
          </a:xfrm>
        </p:spPr>
        <p:txBody>
          <a:bodyPr anchor="ctr">
            <a:normAutofit fontScale="70000" lnSpcReduction="20000"/>
          </a:bodyPr>
          <a:lstStyle/>
          <a:p>
            <a:pPr marL="0" indent="0">
              <a:buNone/>
            </a:pPr>
            <a:r>
              <a:rPr lang="en-US" sz="3200" dirty="0"/>
              <a:t>C. Establish priorities and allocations of Ryan White Part A and B and CDC prevention funding in percentage and/or dollar amounts to various services; review the grantee’s allocation and expenditure of these funds by service category or type of activity for consistency with the Commission’s established priorities, allocations and comprehensive HIV plan; provide and monitor directives to the grantee on how best to meet the need and other factors that further instruct service delivery planning and implementation; and provide assurances to the Board of Supervisors and HRSA verifying that service category allocations and expenditures are consistent with the Commission’s established priorities, allocations and comprehensive HIV plan;</a:t>
            </a:r>
          </a:p>
          <a:p>
            <a:endParaRPr lang="en-US" dirty="0"/>
          </a:p>
        </p:txBody>
      </p:sp>
      <p:sp>
        <p:nvSpPr>
          <p:cNvPr id="2" name="Slide Number Placeholder 1">
            <a:extLst>
              <a:ext uri="{FF2B5EF4-FFF2-40B4-BE49-F238E27FC236}">
                <a16:creationId xmlns:a16="http://schemas.microsoft.com/office/drawing/2014/main" id="{8FB210E2-39FC-4744-9B36-0A1D66ECF322}"/>
              </a:ext>
            </a:extLst>
          </p:cNvPr>
          <p:cNvSpPr>
            <a:spLocks noGrp="1"/>
          </p:cNvSpPr>
          <p:nvPr>
            <p:ph type="sldNum" sz="quarter" idx="12"/>
          </p:nvPr>
        </p:nvSpPr>
        <p:spPr>
          <a:xfrm>
            <a:off x="7156173" y="6356350"/>
            <a:ext cx="1359176" cy="365125"/>
          </a:xfrm>
        </p:spPr>
        <p:txBody>
          <a:bodyPr>
            <a:normAutofit/>
          </a:bodyPr>
          <a:lstStyle/>
          <a:p>
            <a:pPr>
              <a:spcAft>
                <a:spcPts val="600"/>
              </a:spcAft>
              <a:defRPr/>
            </a:pPr>
            <a:fld id="{F41F570A-1C91-4504-8DC9-9889926DE396}" type="slidenum">
              <a:rPr lang="en-US" altLang="en-US" smtClean="0"/>
              <a:pPr>
                <a:spcAft>
                  <a:spcPts val="600"/>
                </a:spcAft>
                <a:defRPr/>
              </a:pPr>
              <a:t>11</a:t>
            </a:fld>
            <a:endParaRPr lang="en-US" altLang="en-US"/>
          </a:p>
        </p:txBody>
      </p:sp>
    </p:spTree>
    <p:extLst>
      <p:ext uri="{BB962C8B-B14F-4D97-AF65-F5344CB8AC3E}">
        <p14:creationId xmlns:p14="http://schemas.microsoft.com/office/powerpoint/2010/main" val="679419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FC48F0B-B47D-4F93-96EC-6E968CA371D1}"/>
              </a:ext>
            </a:extLst>
          </p:cNvPr>
          <p:cNvSpPr>
            <a:spLocks noGrp="1"/>
          </p:cNvSpPr>
          <p:nvPr>
            <p:ph type="title"/>
          </p:nvPr>
        </p:nvSpPr>
        <p:spPr>
          <a:xfrm>
            <a:off x="515125" y="1153572"/>
            <a:ext cx="2400300" cy="4461163"/>
          </a:xfrm>
        </p:spPr>
        <p:txBody>
          <a:bodyPr>
            <a:normAutofit/>
          </a:bodyPr>
          <a:lstStyle/>
          <a:p>
            <a:r>
              <a:rPr lang="en-US">
                <a:solidFill>
                  <a:srgbClr val="FFFFFF"/>
                </a:solidFill>
              </a:rPr>
              <a:t>Duties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C6B8061-7B09-4C6B-A6E0-CA3B919D7D4D}"/>
              </a:ext>
            </a:extLst>
          </p:cNvPr>
          <p:cNvSpPr>
            <a:spLocks noGrp="1"/>
          </p:cNvSpPr>
          <p:nvPr>
            <p:ph idx="1"/>
          </p:nvPr>
        </p:nvSpPr>
        <p:spPr>
          <a:xfrm>
            <a:off x="3335481" y="591344"/>
            <a:ext cx="5179868" cy="5585619"/>
          </a:xfrm>
        </p:spPr>
        <p:txBody>
          <a:bodyPr anchor="ctr">
            <a:normAutofit/>
          </a:bodyPr>
          <a:lstStyle/>
          <a:p>
            <a:pPr marL="0" indent="0">
              <a:buNone/>
            </a:pPr>
            <a:r>
              <a:rPr lang="en-US" dirty="0"/>
              <a:t>D. Evaluate service effectiveness and assess the efficiency of the administrative mechanism with particular attention to outcome evaluation, cost effectiveness, rapid disbursement of funds, compliance with Commission priorities and allocations, and other factors relevant to the effective and efficient operation of the local EMA’s delivery of HIV services;</a:t>
            </a:r>
          </a:p>
          <a:p>
            <a:endParaRPr lang="en-US" dirty="0"/>
          </a:p>
        </p:txBody>
      </p:sp>
      <p:sp>
        <p:nvSpPr>
          <p:cNvPr id="2" name="Slide Number Placeholder 1">
            <a:extLst>
              <a:ext uri="{FF2B5EF4-FFF2-40B4-BE49-F238E27FC236}">
                <a16:creationId xmlns:a16="http://schemas.microsoft.com/office/drawing/2014/main" id="{8FB210E2-39FC-4744-9B36-0A1D66ECF322}"/>
              </a:ext>
            </a:extLst>
          </p:cNvPr>
          <p:cNvSpPr>
            <a:spLocks noGrp="1"/>
          </p:cNvSpPr>
          <p:nvPr>
            <p:ph type="sldNum" sz="quarter" idx="12"/>
          </p:nvPr>
        </p:nvSpPr>
        <p:spPr>
          <a:xfrm>
            <a:off x="7156173" y="6356350"/>
            <a:ext cx="1359176" cy="365125"/>
          </a:xfrm>
        </p:spPr>
        <p:txBody>
          <a:bodyPr>
            <a:normAutofit/>
          </a:bodyPr>
          <a:lstStyle/>
          <a:p>
            <a:pPr>
              <a:spcAft>
                <a:spcPts val="600"/>
              </a:spcAft>
              <a:defRPr/>
            </a:pPr>
            <a:fld id="{F41F570A-1C91-4504-8DC9-9889926DE396}" type="slidenum">
              <a:rPr lang="en-US" altLang="en-US" smtClean="0"/>
              <a:pPr>
                <a:spcAft>
                  <a:spcPts val="600"/>
                </a:spcAft>
                <a:defRPr/>
              </a:pPr>
              <a:t>12</a:t>
            </a:fld>
            <a:endParaRPr lang="en-US" altLang="en-US"/>
          </a:p>
        </p:txBody>
      </p:sp>
    </p:spTree>
    <p:extLst>
      <p:ext uri="{BB962C8B-B14F-4D97-AF65-F5344CB8AC3E}">
        <p14:creationId xmlns:p14="http://schemas.microsoft.com/office/powerpoint/2010/main" val="3917664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FC48F0B-B47D-4F93-96EC-6E968CA371D1}"/>
              </a:ext>
            </a:extLst>
          </p:cNvPr>
          <p:cNvSpPr>
            <a:spLocks noGrp="1"/>
          </p:cNvSpPr>
          <p:nvPr>
            <p:ph type="title"/>
          </p:nvPr>
        </p:nvSpPr>
        <p:spPr>
          <a:xfrm>
            <a:off x="515125" y="1153572"/>
            <a:ext cx="2400300" cy="4461163"/>
          </a:xfrm>
        </p:spPr>
        <p:txBody>
          <a:bodyPr>
            <a:normAutofit/>
          </a:bodyPr>
          <a:lstStyle/>
          <a:p>
            <a:r>
              <a:rPr lang="en-US">
                <a:solidFill>
                  <a:srgbClr val="FFFFFF"/>
                </a:solidFill>
              </a:rPr>
              <a:t>Duties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C6B8061-7B09-4C6B-A6E0-CA3B919D7D4D}"/>
              </a:ext>
            </a:extLst>
          </p:cNvPr>
          <p:cNvSpPr>
            <a:spLocks noGrp="1"/>
          </p:cNvSpPr>
          <p:nvPr>
            <p:ph idx="1"/>
          </p:nvPr>
        </p:nvSpPr>
        <p:spPr>
          <a:xfrm>
            <a:off x="3335481" y="591344"/>
            <a:ext cx="5179868" cy="5585619"/>
          </a:xfrm>
        </p:spPr>
        <p:txBody>
          <a:bodyPr anchor="ctr">
            <a:normAutofit/>
          </a:bodyPr>
          <a:lstStyle/>
          <a:p>
            <a:pPr marL="0" lvl="0" indent="0">
              <a:buNone/>
            </a:pPr>
            <a:r>
              <a:rPr lang="en-US" dirty="0"/>
              <a:t>E. Plan and develop HIV and public health service responses to address the frequency of HIV infection concurrent with STDs and other co- morbidities; deploy those best practices and innovative models in the County’s STD clinics and related health centers; and strategize mechanisms for adapting those models to non-HIV-specific platforms for an expanded STD and co-morbidity response;</a:t>
            </a:r>
          </a:p>
          <a:p>
            <a:endParaRPr lang="en-US" dirty="0"/>
          </a:p>
        </p:txBody>
      </p:sp>
      <p:sp>
        <p:nvSpPr>
          <p:cNvPr id="2" name="Slide Number Placeholder 1">
            <a:extLst>
              <a:ext uri="{FF2B5EF4-FFF2-40B4-BE49-F238E27FC236}">
                <a16:creationId xmlns:a16="http://schemas.microsoft.com/office/drawing/2014/main" id="{8FB210E2-39FC-4744-9B36-0A1D66ECF322}"/>
              </a:ext>
            </a:extLst>
          </p:cNvPr>
          <p:cNvSpPr>
            <a:spLocks noGrp="1"/>
          </p:cNvSpPr>
          <p:nvPr>
            <p:ph type="sldNum" sz="quarter" idx="12"/>
          </p:nvPr>
        </p:nvSpPr>
        <p:spPr>
          <a:xfrm>
            <a:off x="7156173" y="6356350"/>
            <a:ext cx="1359176" cy="365125"/>
          </a:xfrm>
        </p:spPr>
        <p:txBody>
          <a:bodyPr>
            <a:normAutofit/>
          </a:bodyPr>
          <a:lstStyle/>
          <a:p>
            <a:pPr>
              <a:spcAft>
                <a:spcPts val="600"/>
              </a:spcAft>
              <a:defRPr/>
            </a:pPr>
            <a:fld id="{F41F570A-1C91-4504-8DC9-9889926DE396}" type="slidenum">
              <a:rPr lang="en-US" altLang="en-US" smtClean="0"/>
              <a:pPr>
                <a:spcAft>
                  <a:spcPts val="600"/>
                </a:spcAft>
                <a:defRPr/>
              </a:pPr>
              <a:t>13</a:t>
            </a:fld>
            <a:endParaRPr lang="en-US" altLang="en-US"/>
          </a:p>
        </p:txBody>
      </p:sp>
    </p:spTree>
    <p:extLst>
      <p:ext uri="{BB962C8B-B14F-4D97-AF65-F5344CB8AC3E}">
        <p14:creationId xmlns:p14="http://schemas.microsoft.com/office/powerpoint/2010/main" val="1287269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FC48F0B-B47D-4F93-96EC-6E968CA371D1}"/>
              </a:ext>
            </a:extLst>
          </p:cNvPr>
          <p:cNvSpPr>
            <a:spLocks noGrp="1"/>
          </p:cNvSpPr>
          <p:nvPr>
            <p:ph type="title"/>
          </p:nvPr>
        </p:nvSpPr>
        <p:spPr>
          <a:xfrm>
            <a:off x="515125" y="1153572"/>
            <a:ext cx="2400300" cy="4461163"/>
          </a:xfrm>
        </p:spPr>
        <p:txBody>
          <a:bodyPr>
            <a:normAutofit/>
          </a:bodyPr>
          <a:lstStyle/>
          <a:p>
            <a:r>
              <a:rPr lang="en-US">
                <a:solidFill>
                  <a:srgbClr val="FFFFFF"/>
                </a:solidFill>
              </a:rPr>
              <a:t>Duties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C6B8061-7B09-4C6B-A6E0-CA3B919D7D4D}"/>
              </a:ext>
            </a:extLst>
          </p:cNvPr>
          <p:cNvSpPr>
            <a:spLocks noGrp="1"/>
          </p:cNvSpPr>
          <p:nvPr>
            <p:ph idx="1"/>
          </p:nvPr>
        </p:nvSpPr>
        <p:spPr>
          <a:xfrm>
            <a:off x="3335481" y="591344"/>
            <a:ext cx="5179868" cy="5585619"/>
          </a:xfrm>
        </p:spPr>
        <p:txBody>
          <a:bodyPr anchor="ctr">
            <a:normAutofit/>
          </a:bodyPr>
          <a:lstStyle/>
          <a:p>
            <a:pPr marL="0" indent="0">
              <a:buNone/>
            </a:pPr>
            <a:r>
              <a:rPr lang="en-US" dirty="0"/>
              <a:t>F. Study, advise and recommend to the Board of Supervisors, the grantee and other departments’ policies and other actions/decisions on matters related to HIV;</a:t>
            </a:r>
          </a:p>
          <a:p>
            <a:pPr marL="0" lvl="0" indent="0">
              <a:buNone/>
            </a:pPr>
            <a:endParaRPr lang="en-US" dirty="0"/>
          </a:p>
          <a:p>
            <a:endParaRPr lang="en-US" dirty="0"/>
          </a:p>
        </p:txBody>
      </p:sp>
      <p:sp>
        <p:nvSpPr>
          <p:cNvPr id="2" name="Slide Number Placeholder 1">
            <a:extLst>
              <a:ext uri="{FF2B5EF4-FFF2-40B4-BE49-F238E27FC236}">
                <a16:creationId xmlns:a16="http://schemas.microsoft.com/office/drawing/2014/main" id="{8FB210E2-39FC-4744-9B36-0A1D66ECF322}"/>
              </a:ext>
            </a:extLst>
          </p:cNvPr>
          <p:cNvSpPr>
            <a:spLocks noGrp="1"/>
          </p:cNvSpPr>
          <p:nvPr>
            <p:ph type="sldNum" sz="quarter" idx="12"/>
          </p:nvPr>
        </p:nvSpPr>
        <p:spPr>
          <a:xfrm>
            <a:off x="7156173" y="6356350"/>
            <a:ext cx="1359176" cy="365125"/>
          </a:xfrm>
        </p:spPr>
        <p:txBody>
          <a:bodyPr>
            <a:normAutofit/>
          </a:bodyPr>
          <a:lstStyle/>
          <a:p>
            <a:pPr>
              <a:spcAft>
                <a:spcPts val="600"/>
              </a:spcAft>
              <a:defRPr/>
            </a:pPr>
            <a:fld id="{F41F570A-1C91-4504-8DC9-9889926DE396}" type="slidenum">
              <a:rPr lang="en-US" altLang="en-US" smtClean="0"/>
              <a:pPr>
                <a:spcAft>
                  <a:spcPts val="600"/>
                </a:spcAft>
                <a:defRPr/>
              </a:pPr>
              <a:t>14</a:t>
            </a:fld>
            <a:endParaRPr lang="en-US" altLang="en-US"/>
          </a:p>
        </p:txBody>
      </p:sp>
    </p:spTree>
    <p:extLst>
      <p:ext uri="{BB962C8B-B14F-4D97-AF65-F5344CB8AC3E}">
        <p14:creationId xmlns:p14="http://schemas.microsoft.com/office/powerpoint/2010/main" val="3272871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FC48F0B-B47D-4F93-96EC-6E968CA371D1}"/>
              </a:ext>
            </a:extLst>
          </p:cNvPr>
          <p:cNvSpPr>
            <a:spLocks noGrp="1"/>
          </p:cNvSpPr>
          <p:nvPr>
            <p:ph type="title"/>
          </p:nvPr>
        </p:nvSpPr>
        <p:spPr>
          <a:xfrm>
            <a:off x="515125" y="1153572"/>
            <a:ext cx="2400300" cy="4461163"/>
          </a:xfrm>
        </p:spPr>
        <p:txBody>
          <a:bodyPr>
            <a:normAutofit/>
          </a:bodyPr>
          <a:lstStyle/>
          <a:p>
            <a:r>
              <a:rPr lang="en-US">
                <a:solidFill>
                  <a:srgbClr val="FFFFFF"/>
                </a:solidFill>
              </a:rPr>
              <a:t>Duties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C6B8061-7B09-4C6B-A6E0-CA3B919D7D4D}"/>
              </a:ext>
            </a:extLst>
          </p:cNvPr>
          <p:cNvSpPr>
            <a:spLocks noGrp="1"/>
          </p:cNvSpPr>
          <p:nvPr>
            <p:ph idx="1"/>
          </p:nvPr>
        </p:nvSpPr>
        <p:spPr>
          <a:xfrm>
            <a:off x="3335481" y="953293"/>
            <a:ext cx="5179868" cy="5585619"/>
          </a:xfrm>
        </p:spPr>
        <p:txBody>
          <a:bodyPr anchor="ctr">
            <a:normAutofit/>
          </a:bodyPr>
          <a:lstStyle/>
          <a:p>
            <a:pPr marL="0" indent="0">
              <a:buNone/>
            </a:pPr>
            <a:r>
              <a:rPr lang="en-US" dirty="0"/>
              <a:t>G. Inform, educate, and disseminate information to consumers, specified target populations, providers, the general public, and HIV and health service policy makers to build knowledge and capacity for HIV prevention, care, and treatment; and actively engage individuals and entities concerned about HIV;</a:t>
            </a:r>
          </a:p>
          <a:p>
            <a:pPr marL="0" indent="0">
              <a:buNone/>
            </a:pPr>
            <a:endParaRPr lang="en-US" dirty="0"/>
          </a:p>
          <a:p>
            <a:pPr marL="0" lvl="0" indent="0">
              <a:buNone/>
            </a:pPr>
            <a:endParaRPr lang="en-US" dirty="0"/>
          </a:p>
          <a:p>
            <a:endParaRPr lang="en-US" dirty="0"/>
          </a:p>
        </p:txBody>
      </p:sp>
      <p:sp>
        <p:nvSpPr>
          <p:cNvPr id="2" name="Slide Number Placeholder 1">
            <a:extLst>
              <a:ext uri="{FF2B5EF4-FFF2-40B4-BE49-F238E27FC236}">
                <a16:creationId xmlns:a16="http://schemas.microsoft.com/office/drawing/2014/main" id="{8FB210E2-39FC-4744-9B36-0A1D66ECF322}"/>
              </a:ext>
            </a:extLst>
          </p:cNvPr>
          <p:cNvSpPr>
            <a:spLocks noGrp="1"/>
          </p:cNvSpPr>
          <p:nvPr>
            <p:ph type="sldNum" sz="quarter" idx="12"/>
          </p:nvPr>
        </p:nvSpPr>
        <p:spPr>
          <a:xfrm>
            <a:off x="7156173" y="6356350"/>
            <a:ext cx="1359176" cy="365125"/>
          </a:xfrm>
        </p:spPr>
        <p:txBody>
          <a:bodyPr>
            <a:normAutofit/>
          </a:bodyPr>
          <a:lstStyle/>
          <a:p>
            <a:pPr>
              <a:spcAft>
                <a:spcPts val="600"/>
              </a:spcAft>
              <a:defRPr/>
            </a:pPr>
            <a:fld id="{F41F570A-1C91-4504-8DC9-9889926DE396}" type="slidenum">
              <a:rPr lang="en-US" altLang="en-US" smtClean="0"/>
              <a:pPr>
                <a:spcAft>
                  <a:spcPts val="600"/>
                </a:spcAft>
                <a:defRPr/>
              </a:pPr>
              <a:t>15</a:t>
            </a:fld>
            <a:endParaRPr lang="en-US" altLang="en-US"/>
          </a:p>
        </p:txBody>
      </p:sp>
    </p:spTree>
    <p:extLst>
      <p:ext uri="{BB962C8B-B14F-4D97-AF65-F5344CB8AC3E}">
        <p14:creationId xmlns:p14="http://schemas.microsoft.com/office/powerpoint/2010/main" val="4223494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FC48F0B-B47D-4F93-96EC-6E968CA371D1}"/>
              </a:ext>
            </a:extLst>
          </p:cNvPr>
          <p:cNvSpPr>
            <a:spLocks noGrp="1"/>
          </p:cNvSpPr>
          <p:nvPr>
            <p:ph type="title"/>
          </p:nvPr>
        </p:nvSpPr>
        <p:spPr>
          <a:xfrm>
            <a:off x="515125" y="1153572"/>
            <a:ext cx="2400300" cy="4461163"/>
          </a:xfrm>
        </p:spPr>
        <p:txBody>
          <a:bodyPr>
            <a:normAutofit/>
          </a:bodyPr>
          <a:lstStyle/>
          <a:p>
            <a:r>
              <a:rPr lang="en-US">
                <a:solidFill>
                  <a:srgbClr val="FFFFFF"/>
                </a:solidFill>
              </a:rPr>
              <a:t>Duties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C6B8061-7B09-4C6B-A6E0-CA3B919D7D4D}"/>
              </a:ext>
            </a:extLst>
          </p:cNvPr>
          <p:cNvSpPr>
            <a:spLocks noGrp="1"/>
          </p:cNvSpPr>
          <p:nvPr>
            <p:ph idx="1"/>
          </p:nvPr>
        </p:nvSpPr>
        <p:spPr>
          <a:xfrm>
            <a:off x="3335481" y="1125917"/>
            <a:ext cx="5179868" cy="5585619"/>
          </a:xfrm>
        </p:spPr>
        <p:txBody>
          <a:bodyPr anchor="ctr">
            <a:normAutofit fontScale="92500" lnSpcReduction="10000"/>
          </a:bodyPr>
          <a:lstStyle/>
          <a:p>
            <a:pPr marL="0" indent="0">
              <a:buNone/>
            </a:pPr>
            <a:r>
              <a:rPr lang="en-US" dirty="0"/>
              <a:t>H. Provide a report to the Board of Supervisors annually, no later than June 30th, describing Los Angeles County’s progress in ending HIV as a threat to the health and welfare of Los Angeles County residents, with indicators determined by the Commission in collaboration with DHSP; make other reports as necessary to the Board of Supervisors, the grantee and other departments on HIV-related matters referred for review by the Board of Supervisors, grantee or other departments;</a:t>
            </a:r>
          </a:p>
          <a:p>
            <a:pPr marL="0" indent="0">
              <a:buNone/>
            </a:pPr>
            <a:endParaRPr lang="en-US" dirty="0"/>
          </a:p>
          <a:p>
            <a:pPr marL="0" lvl="0" indent="0">
              <a:buNone/>
            </a:pPr>
            <a:endParaRPr lang="en-US" dirty="0"/>
          </a:p>
          <a:p>
            <a:endParaRPr lang="en-US" dirty="0"/>
          </a:p>
        </p:txBody>
      </p:sp>
      <p:sp>
        <p:nvSpPr>
          <p:cNvPr id="2" name="Slide Number Placeholder 1">
            <a:extLst>
              <a:ext uri="{FF2B5EF4-FFF2-40B4-BE49-F238E27FC236}">
                <a16:creationId xmlns:a16="http://schemas.microsoft.com/office/drawing/2014/main" id="{8FB210E2-39FC-4744-9B36-0A1D66ECF322}"/>
              </a:ext>
            </a:extLst>
          </p:cNvPr>
          <p:cNvSpPr>
            <a:spLocks noGrp="1"/>
          </p:cNvSpPr>
          <p:nvPr>
            <p:ph type="sldNum" sz="quarter" idx="12"/>
          </p:nvPr>
        </p:nvSpPr>
        <p:spPr>
          <a:xfrm>
            <a:off x="7156173" y="6356350"/>
            <a:ext cx="1359176" cy="365125"/>
          </a:xfrm>
        </p:spPr>
        <p:txBody>
          <a:bodyPr>
            <a:normAutofit/>
          </a:bodyPr>
          <a:lstStyle/>
          <a:p>
            <a:pPr>
              <a:spcAft>
                <a:spcPts val="600"/>
              </a:spcAft>
              <a:defRPr/>
            </a:pPr>
            <a:fld id="{F41F570A-1C91-4504-8DC9-9889926DE396}" type="slidenum">
              <a:rPr lang="en-US" altLang="en-US" smtClean="0"/>
              <a:pPr>
                <a:spcAft>
                  <a:spcPts val="600"/>
                </a:spcAft>
                <a:defRPr/>
              </a:pPr>
              <a:t>16</a:t>
            </a:fld>
            <a:endParaRPr lang="en-US" altLang="en-US"/>
          </a:p>
        </p:txBody>
      </p:sp>
    </p:spTree>
    <p:extLst>
      <p:ext uri="{BB962C8B-B14F-4D97-AF65-F5344CB8AC3E}">
        <p14:creationId xmlns:p14="http://schemas.microsoft.com/office/powerpoint/2010/main" val="412648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FC48F0B-B47D-4F93-96EC-6E968CA371D1}"/>
              </a:ext>
            </a:extLst>
          </p:cNvPr>
          <p:cNvSpPr>
            <a:spLocks noGrp="1"/>
          </p:cNvSpPr>
          <p:nvPr>
            <p:ph type="title"/>
          </p:nvPr>
        </p:nvSpPr>
        <p:spPr>
          <a:xfrm>
            <a:off x="515125" y="1153572"/>
            <a:ext cx="2400300" cy="4461163"/>
          </a:xfrm>
        </p:spPr>
        <p:txBody>
          <a:bodyPr>
            <a:normAutofit/>
          </a:bodyPr>
          <a:lstStyle/>
          <a:p>
            <a:r>
              <a:rPr lang="en-US">
                <a:solidFill>
                  <a:srgbClr val="FFFFFF"/>
                </a:solidFill>
              </a:rPr>
              <a:t>Duties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C6B8061-7B09-4C6B-A6E0-CA3B919D7D4D}"/>
              </a:ext>
            </a:extLst>
          </p:cNvPr>
          <p:cNvSpPr>
            <a:spLocks noGrp="1"/>
          </p:cNvSpPr>
          <p:nvPr>
            <p:ph idx="1"/>
          </p:nvPr>
        </p:nvSpPr>
        <p:spPr>
          <a:xfrm>
            <a:off x="3335481" y="1125917"/>
            <a:ext cx="5179868" cy="5585619"/>
          </a:xfrm>
        </p:spPr>
        <p:txBody>
          <a:bodyPr anchor="ctr">
            <a:normAutofit/>
          </a:bodyPr>
          <a:lstStyle/>
          <a:p>
            <a:pPr marL="0" indent="0">
              <a:buNone/>
            </a:pPr>
            <a:r>
              <a:rPr lang="en-US" dirty="0"/>
              <a:t>I. Act as the planning body for all HIV programs in DPH or funded by the County;</a:t>
            </a:r>
          </a:p>
          <a:p>
            <a:pPr marL="0" indent="0">
              <a:buNone/>
            </a:pPr>
            <a:endParaRPr lang="en-US" dirty="0"/>
          </a:p>
          <a:p>
            <a:pPr marL="0" lvl="0" indent="0">
              <a:buNone/>
            </a:pPr>
            <a:endParaRPr lang="en-US" dirty="0"/>
          </a:p>
          <a:p>
            <a:endParaRPr lang="en-US" dirty="0"/>
          </a:p>
        </p:txBody>
      </p:sp>
      <p:sp>
        <p:nvSpPr>
          <p:cNvPr id="2" name="Slide Number Placeholder 1">
            <a:extLst>
              <a:ext uri="{FF2B5EF4-FFF2-40B4-BE49-F238E27FC236}">
                <a16:creationId xmlns:a16="http://schemas.microsoft.com/office/drawing/2014/main" id="{8FB210E2-39FC-4744-9B36-0A1D66ECF322}"/>
              </a:ext>
            </a:extLst>
          </p:cNvPr>
          <p:cNvSpPr>
            <a:spLocks noGrp="1"/>
          </p:cNvSpPr>
          <p:nvPr>
            <p:ph type="sldNum" sz="quarter" idx="12"/>
          </p:nvPr>
        </p:nvSpPr>
        <p:spPr>
          <a:xfrm>
            <a:off x="7156173" y="6356350"/>
            <a:ext cx="1359176" cy="365125"/>
          </a:xfrm>
        </p:spPr>
        <p:txBody>
          <a:bodyPr>
            <a:normAutofit/>
          </a:bodyPr>
          <a:lstStyle/>
          <a:p>
            <a:pPr>
              <a:spcAft>
                <a:spcPts val="600"/>
              </a:spcAft>
              <a:defRPr/>
            </a:pPr>
            <a:fld id="{F41F570A-1C91-4504-8DC9-9889926DE396}" type="slidenum">
              <a:rPr lang="en-US" altLang="en-US" smtClean="0"/>
              <a:pPr>
                <a:spcAft>
                  <a:spcPts val="600"/>
                </a:spcAft>
                <a:defRPr/>
              </a:pPr>
              <a:t>17</a:t>
            </a:fld>
            <a:endParaRPr lang="en-US" altLang="en-US"/>
          </a:p>
        </p:txBody>
      </p:sp>
    </p:spTree>
    <p:extLst>
      <p:ext uri="{BB962C8B-B14F-4D97-AF65-F5344CB8AC3E}">
        <p14:creationId xmlns:p14="http://schemas.microsoft.com/office/powerpoint/2010/main" val="3065290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FC48F0B-B47D-4F93-96EC-6E968CA371D1}"/>
              </a:ext>
            </a:extLst>
          </p:cNvPr>
          <p:cNvSpPr>
            <a:spLocks noGrp="1"/>
          </p:cNvSpPr>
          <p:nvPr>
            <p:ph type="title"/>
          </p:nvPr>
        </p:nvSpPr>
        <p:spPr>
          <a:xfrm>
            <a:off x="515125" y="1153572"/>
            <a:ext cx="2400300" cy="4461163"/>
          </a:xfrm>
        </p:spPr>
        <p:txBody>
          <a:bodyPr>
            <a:normAutofit/>
          </a:bodyPr>
          <a:lstStyle/>
          <a:p>
            <a:r>
              <a:rPr lang="en-US">
                <a:solidFill>
                  <a:srgbClr val="FFFFFF"/>
                </a:solidFill>
              </a:rPr>
              <a:t>Duties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C6B8061-7B09-4C6B-A6E0-CA3B919D7D4D}"/>
              </a:ext>
            </a:extLst>
          </p:cNvPr>
          <p:cNvSpPr>
            <a:spLocks noGrp="1"/>
          </p:cNvSpPr>
          <p:nvPr>
            <p:ph idx="1"/>
          </p:nvPr>
        </p:nvSpPr>
        <p:spPr>
          <a:xfrm>
            <a:off x="3335481" y="1125917"/>
            <a:ext cx="5179868" cy="5585619"/>
          </a:xfrm>
        </p:spPr>
        <p:txBody>
          <a:bodyPr anchor="ctr">
            <a:normAutofit/>
          </a:bodyPr>
          <a:lstStyle/>
          <a:p>
            <a:pPr marL="0" indent="0">
              <a:buNone/>
            </a:pPr>
            <a:r>
              <a:rPr lang="en-US" dirty="0"/>
              <a:t>J. Make recommendations to the Board of Supervisors, the grantee and other departments concerning the allocation and expenditure of funding other than Ryan White Part A and B and CDC prevention funds expended by the grantee and the County for the provision of HIV-related services.</a:t>
            </a:r>
          </a:p>
          <a:p>
            <a:pPr marL="0" indent="0">
              <a:buNone/>
            </a:pPr>
            <a:endParaRPr lang="en-US" dirty="0"/>
          </a:p>
          <a:p>
            <a:pPr marL="0" indent="0">
              <a:buNone/>
            </a:pPr>
            <a:endParaRPr lang="en-US" dirty="0"/>
          </a:p>
          <a:p>
            <a:pPr marL="0" lvl="0" indent="0">
              <a:buNone/>
            </a:pPr>
            <a:endParaRPr lang="en-US" dirty="0"/>
          </a:p>
          <a:p>
            <a:endParaRPr lang="en-US" dirty="0"/>
          </a:p>
        </p:txBody>
      </p:sp>
      <p:sp>
        <p:nvSpPr>
          <p:cNvPr id="2" name="Slide Number Placeholder 1">
            <a:extLst>
              <a:ext uri="{FF2B5EF4-FFF2-40B4-BE49-F238E27FC236}">
                <a16:creationId xmlns:a16="http://schemas.microsoft.com/office/drawing/2014/main" id="{8FB210E2-39FC-4744-9B36-0A1D66ECF322}"/>
              </a:ext>
            </a:extLst>
          </p:cNvPr>
          <p:cNvSpPr>
            <a:spLocks noGrp="1"/>
          </p:cNvSpPr>
          <p:nvPr>
            <p:ph type="sldNum" sz="quarter" idx="12"/>
          </p:nvPr>
        </p:nvSpPr>
        <p:spPr>
          <a:xfrm>
            <a:off x="7156173" y="6356350"/>
            <a:ext cx="1359176" cy="365125"/>
          </a:xfrm>
        </p:spPr>
        <p:txBody>
          <a:bodyPr>
            <a:normAutofit/>
          </a:bodyPr>
          <a:lstStyle/>
          <a:p>
            <a:pPr>
              <a:spcAft>
                <a:spcPts val="600"/>
              </a:spcAft>
              <a:defRPr/>
            </a:pPr>
            <a:fld id="{F41F570A-1C91-4504-8DC9-9889926DE396}" type="slidenum">
              <a:rPr lang="en-US" altLang="en-US" smtClean="0"/>
              <a:pPr>
                <a:spcAft>
                  <a:spcPts val="600"/>
                </a:spcAft>
                <a:defRPr/>
              </a:pPr>
              <a:t>18</a:t>
            </a:fld>
            <a:endParaRPr lang="en-US" altLang="en-US"/>
          </a:p>
        </p:txBody>
      </p:sp>
    </p:spTree>
    <p:extLst>
      <p:ext uri="{BB962C8B-B14F-4D97-AF65-F5344CB8AC3E}">
        <p14:creationId xmlns:p14="http://schemas.microsoft.com/office/powerpoint/2010/main" val="1339378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82117" y="-253670"/>
            <a:ext cx="137072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668730" y="422146"/>
            <a:ext cx="484026"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7532611" y="655140"/>
            <a:ext cx="515604"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017482" y="0"/>
            <a:ext cx="2126518"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Slide Number Placeholder 1">
            <a:extLst>
              <a:ext uri="{FF2B5EF4-FFF2-40B4-BE49-F238E27FC236}">
                <a16:creationId xmlns:a16="http://schemas.microsoft.com/office/drawing/2014/main" id="{AF5B0E07-26BC-4434-855F-2C639266B152}"/>
              </a:ext>
            </a:extLst>
          </p:cNvPr>
          <p:cNvSpPr>
            <a:spLocks noGrp="1"/>
          </p:cNvSpPr>
          <p:nvPr>
            <p:ph type="sldNum" sz="quarter" idx="12"/>
          </p:nvPr>
        </p:nvSpPr>
        <p:spPr>
          <a:xfrm>
            <a:off x="6603999" y="6356350"/>
            <a:ext cx="2057400" cy="365125"/>
          </a:xfrm>
        </p:spPr>
        <p:txBody>
          <a:bodyPr>
            <a:normAutofit/>
          </a:bodyPr>
          <a:lstStyle/>
          <a:p>
            <a:pPr>
              <a:spcAft>
                <a:spcPts val="600"/>
              </a:spcAft>
              <a:defRPr/>
            </a:pPr>
            <a:fld id="{F41F570A-1C91-4504-8DC9-9889926DE396}" type="slidenum">
              <a:rPr lang="en-US" altLang="en-US" smtClean="0"/>
              <a:pPr>
                <a:spcAft>
                  <a:spcPts val="600"/>
                </a:spcAft>
                <a:defRPr/>
              </a:pPr>
              <a:t>19</a:t>
            </a:fld>
            <a:endParaRPr lang="en-US" altLang="en-US"/>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82258" y="6115501"/>
            <a:ext cx="1120884"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screenshot of a cell phone&#10;&#10;Description automatically generated">
            <a:extLst>
              <a:ext uri="{FF2B5EF4-FFF2-40B4-BE49-F238E27FC236}">
                <a16:creationId xmlns:a16="http://schemas.microsoft.com/office/drawing/2014/main" id="{2D7A852E-18DF-45F1-9C0C-CA4C3FC473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25957"/>
            <a:ext cx="8686800" cy="6515100"/>
          </a:xfrm>
          <a:prstGeom prst="rect">
            <a:avLst/>
          </a:prstGeom>
          <a:ln>
            <a:noFill/>
          </a:ln>
        </p:spPr>
      </p:pic>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703060" y="6453143"/>
            <a:ext cx="611177"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2703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3533" y="320675"/>
            <a:ext cx="8555615" cy="1325563"/>
          </a:xfrm>
        </p:spPr>
        <p:txBody>
          <a:bodyPr>
            <a:normAutofit/>
          </a:bodyPr>
          <a:lstStyle/>
          <a:p>
            <a:r>
              <a:rPr lang="en-US" sz="4700">
                <a:solidFill>
                  <a:schemeClr val="accent5"/>
                </a:solidFill>
              </a:rPr>
              <a:t>Learning Objectives</a:t>
            </a:r>
          </a:p>
        </p:txBody>
      </p:sp>
      <p:sp>
        <p:nvSpPr>
          <p:cNvPr id="4" name="Slide Number Placeholder 3">
            <a:extLst>
              <a:ext uri="{FF2B5EF4-FFF2-40B4-BE49-F238E27FC236}">
                <a16:creationId xmlns:a16="http://schemas.microsoft.com/office/drawing/2014/main" id="{3170D1EB-BF65-4B18-9864-ADFE0D1D059A}"/>
              </a:ext>
            </a:extLst>
          </p:cNvPr>
          <p:cNvSpPr>
            <a:spLocks noGrp="1"/>
          </p:cNvSpPr>
          <p:nvPr>
            <p:ph type="sldNum" sz="quarter" idx="12"/>
          </p:nvPr>
        </p:nvSpPr>
        <p:spPr>
          <a:xfrm>
            <a:off x="6457950" y="6356350"/>
            <a:ext cx="2057400" cy="365125"/>
          </a:xfrm>
        </p:spPr>
        <p:txBody>
          <a:bodyPr>
            <a:normAutofit/>
          </a:bodyPr>
          <a:lstStyle/>
          <a:p>
            <a:pPr>
              <a:spcAft>
                <a:spcPts val="600"/>
              </a:spcAft>
              <a:defRPr/>
            </a:pPr>
            <a:fld id="{C8D1FC83-7089-4669-AF39-B88459934211}" type="slidenum">
              <a:rPr lang="en-US" altLang="en-US" smtClean="0"/>
              <a:pPr>
                <a:spcAft>
                  <a:spcPts val="600"/>
                </a:spcAft>
                <a:defRPr/>
              </a:pPr>
              <a:t>2</a:t>
            </a:fld>
            <a:endParaRPr lang="en-US" altLang="en-US"/>
          </a:p>
        </p:txBody>
      </p:sp>
      <p:graphicFrame>
        <p:nvGraphicFramePr>
          <p:cNvPr id="6" name="Content Placeholder 2">
            <a:extLst>
              <a:ext uri="{FF2B5EF4-FFF2-40B4-BE49-F238E27FC236}">
                <a16:creationId xmlns:a16="http://schemas.microsoft.com/office/drawing/2014/main" id="{6EDBAEAB-4EC8-4F1E-BB30-7A6226F28A4F}"/>
              </a:ext>
            </a:extLst>
          </p:cNvPr>
          <p:cNvGraphicFramePr>
            <a:graphicFrameLocks noGrp="1"/>
          </p:cNvGraphicFramePr>
          <p:nvPr>
            <p:ph idx="1"/>
            <p:extLst>
              <p:ext uri="{D42A27DB-BD31-4B8C-83A1-F6EECF244321}">
                <p14:modId xmlns:p14="http://schemas.microsoft.com/office/powerpoint/2010/main" val="2515780299"/>
              </p:ext>
            </p:extLst>
          </p:nvPr>
        </p:nvGraphicFramePr>
        <p:xfrm>
          <a:off x="293534" y="1825625"/>
          <a:ext cx="8555615"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92898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dirty="0"/>
              <a:t>DHSP and COH Roles and Responsibilities</a:t>
            </a:r>
          </a:p>
        </p:txBody>
      </p:sp>
      <p:sp>
        <p:nvSpPr>
          <p:cNvPr id="37891" name="Rectangle 3"/>
          <p:cNvSpPr>
            <a:spLocks noGrp="1" noChangeArrowheads="1"/>
          </p:cNvSpPr>
          <p:nvPr>
            <p:ph idx="1"/>
          </p:nvPr>
        </p:nvSpPr>
        <p:spPr>
          <a:xfrm>
            <a:off x="628650" y="1828800"/>
            <a:ext cx="7981950" cy="4527550"/>
          </a:xfrm>
        </p:spPr>
        <p:txBody>
          <a:bodyPr/>
          <a:lstStyle/>
          <a:p>
            <a:pPr eaLnBrk="1" hangingPunct="1"/>
            <a:r>
              <a:rPr lang="en-US" altLang="en-US" sz="2800" dirty="0"/>
              <a:t>DHSP and COH = two independent entities, both with legislative authority and roles</a:t>
            </a:r>
          </a:p>
          <a:p>
            <a:pPr eaLnBrk="1" hangingPunct="1"/>
            <a:r>
              <a:rPr lang="en-US" altLang="en-US" sz="2800" dirty="0"/>
              <a:t>Some roles belong to one entity and some are shared</a:t>
            </a:r>
          </a:p>
          <a:p>
            <a:pPr eaLnBrk="1" hangingPunct="1"/>
            <a:r>
              <a:rPr lang="en-US" altLang="en-US" sz="2800" dirty="0"/>
              <a:t>Effectiveness requires clear understanding of the roles and responsibilities of each entity, </a:t>
            </a:r>
            <a:r>
              <a:rPr lang="en-US" altLang="en-US" sz="2800" i="1" dirty="0"/>
              <a:t>plus:</a:t>
            </a:r>
          </a:p>
          <a:p>
            <a:pPr lvl="1" eaLnBrk="1" hangingPunct="1"/>
            <a:r>
              <a:rPr lang="en-US" altLang="en-US" sz="2600" i="1" dirty="0"/>
              <a:t> </a:t>
            </a:r>
            <a:r>
              <a:rPr lang="en-US" altLang="en-US" sz="2600" dirty="0"/>
              <a:t>Communications, information sharing, and collaboration between the recipient, COH, and COH support staff</a:t>
            </a:r>
          </a:p>
          <a:p>
            <a:pPr lvl="1" eaLnBrk="1" hangingPunct="1"/>
            <a:r>
              <a:rPr lang="en-US" altLang="en-US" sz="2600" dirty="0"/>
              <a:t> Ongoing consumer and community involvement</a:t>
            </a:r>
          </a:p>
          <a:p>
            <a:pPr eaLnBrk="1" hangingPunct="1"/>
            <a:endParaRPr lang="en-US" altLang="en-US" sz="2600" dirty="0"/>
          </a:p>
        </p:txBody>
      </p:sp>
      <p:cxnSp>
        <p:nvCxnSpPr>
          <p:cNvPr id="5" name="Straight Connector 4" descr="line" title="line"/>
          <p:cNvCxnSpPr/>
          <p:nvPr/>
        </p:nvCxnSpPr>
        <p:spPr>
          <a:xfrm flipV="1">
            <a:off x="779463" y="1620838"/>
            <a:ext cx="7678737" cy="1587"/>
          </a:xfrm>
          <a:prstGeom prst="line">
            <a:avLst/>
          </a:prstGeom>
          <a:ln w="3175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EC2BD3A0-58CD-4B8F-A402-4CD047F61925}"/>
              </a:ext>
            </a:extLst>
          </p:cNvPr>
          <p:cNvSpPr>
            <a:spLocks noGrp="1"/>
          </p:cNvSpPr>
          <p:nvPr>
            <p:ph type="sldNum" sz="quarter" idx="12"/>
          </p:nvPr>
        </p:nvSpPr>
        <p:spPr/>
        <p:txBody>
          <a:bodyPr/>
          <a:lstStyle/>
          <a:p>
            <a:pPr>
              <a:defRPr/>
            </a:pPr>
            <a:fld id="{C8D1FC83-7089-4669-AF39-B88459934211}" type="slidenum">
              <a:rPr lang="en-US" altLang="en-US" smtClean="0"/>
              <a:pPr>
                <a:defRPr/>
              </a:pPr>
              <a:t>20</a:t>
            </a:fld>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descr="planning council, recipient, and CEO roles and responsibilities" title="table"/>
          <p:cNvGraphicFramePr>
            <a:graphicFrameLocks noGrp="1"/>
          </p:cNvGraphicFramePr>
          <p:nvPr>
            <p:extLst>
              <p:ext uri="{D42A27DB-BD31-4B8C-83A1-F6EECF244321}">
                <p14:modId xmlns:p14="http://schemas.microsoft.com/office/powerpoint/2010/main" val="223532983"/>
              </p:ext>
            </p:extLst>
          </p:nvPr>
        </p:nvGraphicFramePr>
        <p:xfrm>
          <a:off x="119063" y="792591"/>
          <a:ext cx="8686800" cy="5531789"/>
        </p:xfrm>
        <a:graphic>
          <a:graphicData uri="http://schemas.openxmlformats.org/drawingml/2006/table">
            <a:tbl>
              <a:tblPr firstRow="1"/>
              <a:tblGrid>
                <a:gridCol w="3233737">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1947863">
                  <a:extLst>
                    <a:ext uri="{9D8B030D-6E8A-4147-A177-3AD203B41FA5}">
                      <a16:colId xmlns:a16="http://schemas.microsoft.com/office/drawing/2014/main" val="20003"/>
                    </a:ext>
                  </a:extLst>
                </a:gridCol>
              </a:tblGrid>
              <a:tr h="335294">
                <a:tc>
                  <a:txBody>
                    <a:bodyPr/>
                    <a:lstStyle/>
                    <a:p>
                      <a:pPr marL="0" marR="0" lvl="0" indent="0" algn="ctr" defTabSz="685800" rtl="0" eaLnBrk="1" fontAlgn="base" latinLnBrk="0" hangingPunct="1">
                        <a:lnSpc>
                          <a:spcPct val="150000"/>
                        </a:lnSpc>
                        <a:spcBef>
                          <a:spcPct val="0"/>
                        </a:spcBef>
                        <a:spcAft>
                          <a:spcPct val="0"/>
                        </a:spcAft>
                        <a:buClrTx/>
                        <a:buSzTx/>
                        <a:buFontTx/>
                        <a:buNone/>
                        <a:tabLst/>
                      </a:pPr>
                      <a:r>
                        <a:rPr kumimoji="0" lang="en-US" altLang="en-US" sz="2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Task</a:t>
                      </a:r>
                    </a:p>
                  </a:txBody>
                  <a:tcPr marL="52397" marR="5239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5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Committee</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50000"/>
                        </a:lnSpc>
                        <a:spcBef>
                          <a:spcPct val="0"/>
                        </a:spcBef>
                        <a:spcAft>
                          <a:spcPct val="0"/>
                        </a:spcAft>
                        <a:buClrTx/>
                        <a:buSzTx/>
                        <a:buFontTx/>
                        <a:buNone/>
                        <a:tabLst/>
                      </a:pPr>
                      <a:r>
                        <a:rPr kumimoji="0" lang="en-US" altLang="en-US" sz="2200" b="1" i="0" u="none" strike="noStrike" cap="none" normalizeH="0" baseline="0" dirty="0">
                          <a:ln>
                            <a:noFill/>
                          </a:ln>
                          <a:solidFill>
                            <a:schemeClr val="tx1"/>
                          </a:solidFill>
                          <a:effectLst/>
                          <a:latin typeface="Calibri" panose="020F0502020204030204" pitchFamily="34" charset="0"/>
                        </a:rPr>
                        <a:t>DHSP</a:t>
                      </a:r>
                      <a:endParaRPr kumimoji="0" lang="en-US" altLang="en-US" sz="2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50000"/>
                        </a:lnSpc>
                        <a:spcBef>
                          <a:spcPct val="0"/>
                        </a:spcBef>
                        <a:spcAft>
                          <a:spcPct val="0"/>
                        </a:spcAft>
                        <a:buClrTx/>
                        <a:buSzTx/>
                        <a:buFontTx/>
                        <a:buNone/>
                        <a:tabLst/>
                      </a:pPr>
                      <a:r>
                        <a:rPr kumimoji="0" lang="en-US" altLang="en-US" sz="2200" b="1" i="0" u="none" strike="noStrike" cap="none" normalizeH="0" baseline="0" dirty="0">
                          <a:ln>
                            <a:noFill/>
                          </a:ln>
                          <a:solidFill>
                            <a:schemeClr val="tx1"/>
                          </a:solidFill>
                          <a:effectLst/>
                          <a:latin typeface="Calibri" panose="020F0502020204030204" pitchFamily="34" charset="0"/>
                        </a:rPr>
                        <a:t>COH</a:t>
                      </a:r>
                      <a:endParaRPr kumimoji="0" lang="en-US" altLang="en-US" sz="2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10000"/>
                  </a:ext>
                </a:extLst>
              </a:tr>
              <a:tr h="336564">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Carry Out Needs Assessment</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PP&amp;A</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extLst>
                  <a:ext uri="{0D108BD9-81ED-4DB2-BD59-A6C34878D82A}">
                    <a16:rowId xmlns:a16="http://schemas.microsoft.com/office/drawing/2014/main" val="10003"/>
                  </a:ext>
                </a:extLst>
              </a:tr>
              <a:tr h="298462">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Do Comprehensive Planning</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PP&amp;A</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10004"/>
                  </a:ext>
                </a:extLst>
              </a:tr>
              <a:tr h="325451">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Set Priorities</a:t>
                      </a:r>
                      <a:r>
                        <a:rPr kumimoji="0" lang="en-US" altLang="en-US" sz="1900" b="1" i="0" u="none" strike="noStrike" cap="none" normalizeH="0" baseline="0" dirty="0">
                          <a:ln>
                            <a:noFill/>
                          </a:ln>
                          <a:solidFill>
                            <a:srgbClr val="FF0000"/>
                          </a:solidFill>
                          <a:effectLst/>
                          <a:latin typeface="Calibri" panose="020F0502020204030204" pitchFamily="34" charset="0"/>
                        </a:rPr>
                        <a:t>*</a:t>
                      </a:r>
                      <a:endParaRPr kumimoji="0" lang="en-US" altLang="en-US" sz="1900" b="1"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PP&amp;A</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extLst>
                  <a:ext uri="{0D108BD9-81ED-4DB2-BD59-A6C34878D82A}">
                    <a16:rowId xmlns:a16="http://schemas.microsoft.com/office/drawing/2014/main" val="10005"/>
                  </a:ext>
                </a:extLst>
              </a:tr>
              <a:tr h="300050">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Allocate Resources</a:t>
                      </a:r>
                      <a:r>
                        <a:rPr kumimoji="0" lang="en-US" altLang="en-US" sz="1900" b="1" i="0" u="none" strike="noStrike" cap="none" normalizeH="0" baseline="0" dirty="0">
                          <a:ln>
                            <a:noFill/>
                          </a:ln>
                          <a:solidFill>
                            <a:srgbClr val="FF0000"/>
                          </a:solidFill>
                          <a:effectLst/>
                          <a:latin typeface="Calibri" panose="020F0502020204030204" pitchFamily="34" charset="0"/>
                        </a:rPr>
                        <a:t>*</a:t>
                      </a:r>
                      <a:endParaRPr kumimoji="0" lang="en-US" altLang="en-US" sz="1900" b="1"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PP&amp;A</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 </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10006"/>
                  </a:ext>
                </a:extLst>
              </a:tr>
              <a:tr h="361965">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Manage Procurement</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endParaRPr kumimoji="0" lang="en-US" altLang="en-US" sz="1300" b="0" i="0" u="none" strike="noStrike" cap="none" normalizeH="0" baseline="0" dirty="0">
                        <a:ln>
                          <a:noFill/>
                        </a:ln>
                        <a:solidFill>
                          <a:srgbClr val="000000"/>
                        </a:solidFill>
                        <a:effectLst/>
                        <a:latin typeface="Calibri" panose="020F0502020204030204" pitchFamily="34"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extLst>
                  <a:ext uri="{0D108BD9-81ED-4DB2-BD59-A6C34878D82A}">
                    <a16:rowId xmlns:a16="http://schemas.microsoft.com/office/drawing/2014/main" val="10007"/>
                  </a:ext>
                </a:extLst>
              </a:tr>
              <a:tr h="361965">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Monitor Contracts</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extLst>
                  <a:ext uri="{0D108BD9-81ED-4DB2-BD59-A6C34878D82A}">
                    <a16:rowId xmlns:a16="http://schemas.microsoft.com/office/drawing/2014/main" val="10008"/>
                  </a:ext>
                </a:extLst>
              </a:tr>
              <a:tr h="601687">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Evaluate Effectiveness of Planning Activities</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PP&amp;A</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extLst>
                  <a:ext uri="{0D108BD9-81ED-4DB2-BD59-A6C34878D82A}">
                    <a16:rowId xmlns:a16="http://schemas.microsoft.com/office/drawing/2014/main" val="10009"/>
                  </a:ext>
                </a:extLst>
              </a:tr>
              <a:tr h="604862">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Evaluate Effectiveness of Care Strategies</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rPr>
                        <a:t> SBP</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10010"/>
                  </a:ext>
                </a:extLst>
              </a:tr>
              <a:tr h="503258">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Do Quality Management</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a:ln>
                            <a:noFill/>
                          </a:ln>
                          <a:solidFill>
                            <a:schemeClr val="tx1"/>
                          </a:solidFill>
                          <a:effectLst/>
                          <a:latin typeface="Calibri" panose="020F0502020204030204" pitchFamily="34" charset="0"/>
                        </a:rPr>
                        <a:t> </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rPr>
                        <a:t>X</a:t>
                      </a:r>
                      <a:endPar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FF0000"/>
                          </a:solidFill>
                          <a:effectLst/>
                          <a:latin typeface="Calibri" panose="020F0502020204030204" pitchFamily="34" charset="0"/>
                        </a:rPr>
                        <a:t> </a:t>
                      </a:r>
                      <a:r>
                        <a:rPr kumimoji="0" lang="en-US" altLang="en-US" sz="1600" b="1" i="0" u="none" strike="noStrike" cap="none" normalizeH="0" baseline="0" dirty="0">
                          <a:ln>
                            <a:noFill/>
                          </a:ln>
                          <a:solidFill>
                            <a:schemeClr val="tx1"/>
                          </a:solidFill>
                          <a:effectLst/>
                          <a:latin typeface="Calibri" panose="020F0502020204030204" pitchFamily="34" charset="0"/>
                        </a:rPr>
                        <a:t>[Care Standards &amp;  Committee Involvement]</a:t>
                      </a: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CB"/>
                    </a:solidFill>
                  </a:tcPr>
                </a:tc>
                <a:extLst>
                  <a:ext uri="{0D108BD9-81ED-4DB2-BD59-A6C34878D82A}">
                    <a16:rowId xmlns:a16="http://schemas.microsoft.com/office/drawing/2014/main" val="10011"/>
                  </a:ext>
                </a:extLst>
              </a:tr>
              <a:tr h="579143">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Assess the Efficiency of the Administrative Mechanism</a:t>
                      </a:r>
                      <a:r>
                        <a:rPr kumimoji="0" lang="en-US" altLang="en-US" sz="1900" b="1"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Operations</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tc>
                  <a:txBody>
                    <a:bodyPr/>
                    <a:lstStyle>
                      <a:lvl1pPr defTabSz="685800">
                        <a:lnSpc>
                          <a:spcPct val="90000"/>
                        </a:lnSpc>
                        <a:spcBef>
                          <a:spcPts val="750"/>
                        </a:spcBef>
                        <a:buClr>
                          <a:srgbClr val="002060"/>
                        </a:buClr>
                        <a:buFont typeface="Wingdings" panose="05000000000000000000" pitchFamily="2" charset="2"/>
                        <a:defRPr sz="2600">
                          <a:solidFill>
                            <a:schemeClr val="tx1"/>
                          </a:solidFill>
                          <a:latin typeface="Calibri" panose="020F0502020204030204" pitchFamily="34" charset="0"/>
                        </a:defRPr>
                      </a:lvl1pPr>
                      <a:lvl2pPr marL="742950" indent="-285750" defTabSz="685800">
                        <a:lnSpc>
                          <a:spcPct val="90000"/>
                        </a:lnSpc>
                        <a:spcBef>
                          <a:spcPts val="375"/>
                        </a:spcBef>
                        <a:buClr>
                          <a:srgbClr val="002060"/>
                        </a:buClr>
                        <a:buFont typeface="Symbol" panose="05050102010706020507" pitchFamily="18" charset="2"/>
                        <a:defRPr sz="2400">
                          <a:solidFill>
                            <a:schemeClr val="tx1"/>
                          </a:solidFill>
                          <a:latin typeface="Calibri" panose="020F0502020204030204" pitchFamily="34" charset="0"/>
                        </a:defRPr>
                      </a:lvl2pPr>
                      <a:lvl3pPr marL="1143000" indent="-228600" defTabSz="685800">
                        <a:lnSpc>
                          <a:spcPct val="90000"/>
                        </a:lnSpc>
                        <a:spcBef>
                          <a:spcPts val="375"/>
                        </a:spcBef>
                        <a:buClr>
                          <a:srgbClr val="002060"/>
                        </a:buClr>
                        <a:buFont typeface="Arial" panose="020B0604020202020204" pitchFamily="34" charset="0"/>
                        <a:defRPr sz="20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X</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10012"/>
                  </a:ext>
                </a:extLst>
              </a:tr>
              <a:tr h="579143">
                <a:tc>
                  <a:txBody>
                    <a:body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Member Recruitment, Retention and Training</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DCE5"/>
                    </a:solidFill>
                  </a:tcPr>
                </a:tc>
                <a:tc>
                  <a:txBody>
                    <a:body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Operations</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tc>
                  <a:txBody>
                    <a:bodyPr/>
                    <a:lstStyle/>
                    <a:p>
                      <a:pPr marL="0" marR="0" lvl="0" indent="0" algn="ctr" defTabSz="685800" rtl="0" eaLnBrk="1" fontAlgn="base" latinLnBrk="0" hangingPunct="1">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DB9CA"/>
                    </a:solidFill>
                  </a:tcPr>
                </a:tc>
                <a:tc>
                  <a:txBody>
                    <a:body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en-US" altLang="en-US" sz="19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X</a:t>
                      </a:r>
                    </a:p>
                  </a:txBody>
                  <a:tcPr marL="52397" marR="52397"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4E7"/>
                    </a:solidFill>
                  </a:tcPr>
                </a:tc>
                <a:extLst>
                  <a:ext uri="{0D108BD9-81ED-4DB2-BD59-A6C34878D82A}">
                    <a16:rowId xmlns:a16="http://schemas.microsoft.com/office/drawing/2014/main" val="3474716976"/>
                  </a:ext>
                </a:extLst>
              </a:tr>
            </a:tbl>
          </a:graphicData>
        </a:graphic>
      </p:graphicFrame>
      <p:sp>
        <p:nvSpPr>
          <p:cNvPr id="38992" name="TextBox 3"/>
          <p:cNvSpPr txBox="1">
            <a:spLocks noChangeArrowheads="1"/>
          </p:cNvSpPr>
          <p:nvPr/>
        </p:nvSpPr>
        <p:spPr bwMode="auto">
          <a:xfrm>
            <a:off x="119063" y="6357938"/>
            <a:ext cx="55038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dirty="0">
                <a:solidFill>
                  <a:srgbClr val="FF0000"/>
                </a:solidFill>
              </a:rPr>
              <a:t>* </a:t>
            </a:r>
            <a:r>
              <a:rPr lang="en-US" altLang="en-US" sz="2000" dirty="0">
                <a:solidFill>
                  <a:srgbClr val="FF0000"/>
                </a:solidFill>
                <a:latin typeface="Arial Narrow" pitchFamily="34" charset="0"/>
              </a:rPr>
              <a:t>Sole responsibility of RWHAP Part A Planning Councils</a:t>
            </a:r>
          </a:p>
        </p:txBody>
      </p:sp>
      <p:sp>
        <p:nvSpPr>
          <p:cNvPr id="3" name="Title 2"/>
          <p:cNvSpPr>
            <a:spLocks noGrp="1"/>
          </p:cNvSpPr>
          <p:nvPr>
            <p:ph type="title"/>
          </p:nvPr>
        </p:nvSpPr>
        <p:spPr>
          <a:xfrm>
            <a:off x="119063" y="365125"/>
            <a:ext cx="8643937" cy="396875"/>
          </a:xfrm>
        </p:spPr>
        <p:txBody>
          <a:bodyPr/>
          <a:lstStyle/>
          <a:p>
            <a:pPr lvl="0" algn="ctr" eaLnBrk="1" hangingPunct="1">
              <a:lnSpc>
                <a:spcPct val="115000"/>
              </a:lnSpc>
            </a:pPr>
            <a:r>
              <a:rPr lang="en-US" altLang="en-US" sz="2400" dirty="0">
                <a:latin typeface="Calibri" panose="020F0502020204030204" pitchFamily="34" charset="0"/>
              </a:rPr>
              <a:t>COH, DHSP, Roles &amp; Responsibilities </a:t>
            </a:r>
          </a:p>
        </p:txBody>
      </p:sp>
      <p:sp>
        <p:nvSpPr>
          <p:cNvPr id="5" name="Slide Number Placeholder 4">
            <a:extLst>
              <a:ext uri="{FF2B5EF4-FFF2-40B4-BE49-F238E27FC236}">
                <a16:creationId xmlns:a16="http://schemas.microsoft.com/office/drawing/2014/main" id="{5D08C983-8E90-4161-85BF-A9E440E0D594}"/>
              </a:ext>
            </a:extLst>
          </p:cNvPr>
          <p:cNvSpPr>
            <a:spLocks noGrp="1"/>
          </p:cNvSpPr>
          <p:nvPr>
            <p:ph type="sldNum" sz="quarter" idx="12"/>
          </p:nvPr>
        </p:nvSpPr>
        <p:spPr/>
        <p:txBody>
          <a:bodyPr/>
          <a:lstStyle/>
          <a:p>
            <a:pPr>
              <a:defRPr/>
            </a:pPr>
            <a:fld id="{90C77F23-DA7B-4FE0-962C-AF452984723D}" type="slidenum">
              <a:rPr lang="en-US" altLang="en-US" smtClean="0"/>
              <a:pPr>
                <a:defRPr/>
              </a:pPr>
              <a:t>21</a:t>
            </a:fld>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338899" y="918266"/>
            <a:ext cx="529596"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338409" y="643467"/>
            <a:ext cx="315230"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Rectangle 12">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8790" y="643467"/>
            <a:ext cx="8200127"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pic>
        <p:nvPicPr>
          <p:cNvPr id="4" name="Picture 3" descr="A picture containing drawing&#10;&#10;Description automatically generated">
            <a:extLst>
              <a:ext uri="{FF2B5EF4-FFF2-40B4-BE49-F238E27FC236}">
                <a16:creationId xmlns:a16="http://schemas.microsoft.com/office/drawing/2014/main" id="{4A7D5FD6-6E0F-45C2-8705-EEFBDCC09F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683" y="1527750"/>
            <a:ext cx="7248635" cy="3624317"/>
          </a:xfrm>
          <a:prstGeom prst="rect">
            <a:avLst/>
          </a:prstGeom>
        </p:spPr>
      </p:pic>
      <p:sp>
        <p:nvSpPr>
          <p:cNvPr id="2" name="Slide Number Placeholder 1">
            <a:extLst>
              <a:ext uri="{FF2B5EF4-FFF2-40B4-BE49-F238E27FC236}">
                <a16:creationId xmlns:a16="http://schemas.microsoft.com/office/drawing/2014/main" id="{FCCE959A-7813-4A4D-B811-911BC21D1BB6}"/>
              </a:ext>
            </a:extLst>
          </p:cNvPr>
          <p:cNvSpPr>
            <a:spLocks noGrp="1"/>
          </p:cNvSpPr>
          <p:nvPr>
            <p:ph type="sldNum" sz="quarter" idx="12"/>
          </p:nvPr>
        </p:nvSpPr>
        <p:spPr>
          <a:xfrm>
            <a:off x="8030718" y="6382512"/>
            <a:ext cx="514350" cy="320040"/>
          </a:xfrm>
        </p:spPr>
        <p:txBody>
          <a:bodyPr>
            <a:normAutofit/>
          </a:bodyPr>
          <a:lstStyle/>
          <a:p>
            <a:pPr>
              <a:spcAft>
                <a:spcPts val="600"/>
              </a:spcAft>
              <a:defRPr/>
            </a:pPr>
            <a:fld id="{F41F570A-1C91-4504-8DC9-9889926DE396}" type="slidenum">
              <a:rPr lang="en-US" altLang="en-US" smtClean="0"/>
              <a:pPr>
                <a:spcAft>
                  <a:spcPts val="600"/>
                </a:spcAft>
                <a:defRPr/>
              </a:pPr>
              <a:t>22</a:t>
            </a:fld>
            <a:endParaRPr lang="en-US" altLang="en-US"/>
          </a:p>
        </p:txBody>
      </p:sp>
    </p:spTree>
    <p:extLst>
      <p:ext uri="{BB962C8B-B14F-4D97-AF65-F5344CB8AC3E}">
        <p14:creationId xmlns:p14="http://schemas.microsoft.com/office/powerpoint/2010/main" val="27064950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48375" y="5638800"/>
            <a:ext cx="2952750" cy="952500"/>
          </a:xfrm>
          <a:prstGeom prst="rect">
            <a:avLst/>
          </a:prstGeom>
        </p:spPr>
      </p:pic>
      <p:sp>
        <p:nvSpPr>
          <p:cNvPr id="11" name="TextBox 10">
            <a:extLst>
              <a:ext uri="{FF2B5EF4-FFF2-40B4-BE49-F238E27FC236}">
                <a16:creationId xmlns:a16="http://schemas.microsoft.com/office/drawing/2014/main" id="{D9FFD279-77D1-492F-BC41-68C162B508C4}"/>
              </a:ext>
            </a:extLst>
          </p:cNvPr>
          <p:cNvSpPr txBox="1"/>
          <p:nvPr/>
        </p:nvSpPr>
        <p:spPr>
          <a:xfrm>
            <a:off x="490451" y="4476881"/>
            <a:ext cx="5391811" cy="1815882"/>
          </a:xfrm>
          <a:prstGeom prst="rect">
            <a:avLst/>
          </a:prstGeom>
          <a:noFill/>
        </p:spPr>
        <p:txBody>
          <a:bodyPr wrap="square" rtlCol="0">
            <a:spAutoFit/>
          </a:bodyPr>
          <a:lstStyle/>
          <a:p>
            <a:r>
              <a:rPr lang="en-US" sz="2800" dirty="0"/>
              <a:t>Facebook: @HIVCommissionLA</a:t>
            </a:r>
          </a:p>
          <a:p>
            <a:r>
              <a:rPr lang="en-US" sz="2800" dirty="0"/>
              <a:t>Twitter: @HIVCommissionLA</a:t>
            </a:r>
          </a:p>
          <a:p>
            <a:r>
              <a:rPr lang="en-US" sz="2800" dirty="0"/>
              <a:t>Instagram: @HIVCommLA</a:t>
            </a:r>
          </a:p>
          <a:p>
            <a:endParaRPr lang="en-US" sz="2800" dirty="0">
              <a:latin typeface="Cavolini" panose="03000502040302020204" pitchFamily="66" charset="0"/>
              <a:cs typeface="Cavolini" panose="03000502040302020204" pitchFamily="66" charset="0"/>
            </a:endParaRPr>
          </a:p>
        </p:txBody>
      </p:sp>
      <p:pic>
        <p:nvPicPr>
          <p:cNvPr id="17" name="Picture 16">
            <a:extLst>
              <a:ext uri="{FF2B5EF4-FFF2-40B4-BE49-F238E27FC236}">
                <a16:creationId xmlns:a16="http://schemas.microsoft.com/office/drawing/2014/main" id="{F66C5BC8-00FF-406A-9C20-20C0890E238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7735" y="2586708"/>
            <a:ext cx="914400" cy="914400"/>
          </a:xfrm>
          <a:prstGeom prst="rect">
            <a:avLst/>
          </a:prstGeom>
        </p:spPr>
      </p:pic>
      <p:pic>
        <p:nvPicPr>
          <p:cNvPr id="21" name="Picture 20">
            <a:extLst>
              <a:ext uri="{FF2B5EF4-FFF2-40B4-BE49-F238E27FC236}">
                <a16:creationId xmlns:a16="http://schemas.microsoft.com/office/drawing/2014/main" id="{71A80E04-39D7-47F6-8FBE-5D84990373C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0451" y="3429000"/>
            <a:ext cx="1005840" cy="1005840"/>
          </a:xfrm>
          <a:prstGeom prst="rect">
            <a:avLst/>
          </a:prstGeom>
        </p:spPr>
      </p:pic>
      <p:pic>
        <p:nvPicPr>
          <p:cNvPr id="29" name="Content Placeholder 28">
            <a:extLst>
              <a:ext uri="{FF2B5EF4-FFF2-40B4-BE49-F238E27FC236}">
                <a16:creationId xmlns:a16="http://schemas.microsoft.com/office/drawing/2014/main" id="{ADB86A35-0671-4C5D-8FEB-5FE74EF52FB6}"/>
              </a:ext>
            </a:extLst>
          </p:cNvPr>
          <p:cNvPicPr>
            <a:picLocks noGrp="1" noChangeAspect="1"/>
          </p:cNvPicPr>
          <p:nvPr>
            <p:ph idx="1"/>
          </p:nvPr>
        </p:nvPicPr>
        <p:blipFill>
          <a:blip r:embed="rId6" cstate="print">
            <a:extLst>
              <a:ext uri="{28A0092B-C50C-407E-A947-70E740481C1C}">
                <a14:useLocalDpi xmlns:a14="http://schemas.microsoft.com/office/drawing/2010/main" val="0"/>
              </a:ext>
            </a:extLst>
          </a:blip>
          <a:stretch>
            <a:fillRect/>
          </a:stretch>
        </p:blipFill>
        <p:spPr>
          <a:xfrm>
            <a:off x="604058" y="1652976"/>
            <a:ext cx="914400" cy="914400"/>
          </a:xfrm>
        </p:spPr>
      </p:pic>
      <p:sp>
        <p:nvSpPr>
          <p:cNvPr id="31" name="TextBox 30">
            <a:extLst>
              <a:ext uri="{FF2B5EF4-FFF2-40B4-BE49-F238E27FC236}">
                <a16:creationId xmlns:a16="http://schemas.microsoft.com/office/drawing/2014/main" id="{42CF078B-C604-491C-8DB3-AFEB209894DC}"/>
              </a:ext>
            </a:extLst>
          </p:cNvPr>
          <p:cNvSpPr txBox="1"/>
          <p:nvPr/>
        </p:nvSpPr>
        <p:spPr>
          <a:xfrm>
            <a:off x="1579419" y="1695580"/>
            <a:ext cx="7131021" cy="954107"/>
          </a:xfrm>
          <a:prstGeom prst="rect">
            <a:avLst/>
          </a:prstGeom>
          <a:noFill/>
        </p:spPr>
        <p:txBody>
          <a:bodyPr wrap="square" rtlCol="0">
            <a:spAutoFit/>
          </a:bodyPr>
          <a:lstStyle/>
          <a:p>
            <a:r>
              <a:rPr lang="fr-FR" sz="2800" dirty="0">
                <a:latin typeface="Cavolini" panose="03000502040302020204" pitchFamily="66" charset="0"/>
                <a:cs typeface="Cavolini" panose="03000502040302020204" pitchFamily="66" charset="0"/>
              </a:rPr>
              <a:t>510 S. Vermont Ave, 14th </a:t>
            </a:r>
            <a:r>
              <a:rPr lang="fr-FR" sz="2800" dirty="0" err="1">
                <a:latin typeface="Cavolini" panose="03000502040302020204" pitchFamily="66" charset="0"/>
                <a:cs typeface="Cavolini" panose="03000502040302020204" pitchFamily="66" charset="0"/>
              </a:rPr>
              <a:t>Floor</a:t>
            </a:r>
            <a:r>
              <a:rPr lang="fr-FR" sz="2800" dirty="0">
                <a:latin typeface="Cavolini" panose="03000502040302020204" pitchFamily="66" charset="0"/>
                <a:cs typeface="Cavolini" panose="03000502040302020204" pitchFamily="66" charset="0"/>
              </a:rPr>
              <a:t>,</a:t>
            </a:r>
          </a:p>
          <a:p>
            <a:r>
              <a:rPr lang="fr-FR" sz="2800" dirty="0">
                <a:latin typeface="Cavolini" panose="03000502040302020204" pitchFamily="66" charset="0"/>
                <a:cs typeface="Cavolini" panose="03000502040302020204" pitchFamily="66" charset="0"/>
              </a:rPr>
              <a:t>Los Angeles, CA 90020</a:t>
            </a:r>
            <a:endParaRPr lang="en-US" sz="2800" dirty="0">
              <a:latin typeface="Cavolini" panose="03000502040302020204" pitchFamily="66" charset="0"/>
              <a:cs typeface="Cavolini" panose="03000502040302020204" pitchFamily="66" charset="0"/>
            </a:endParaRPr>
          </a:p>
        </p:txBody>
      </p:sp>
      <p:sp>
        <p:nvSpPr>
          <p:cNvPr id="33" name="TextBox 32">
            <a:extLst>
              <a:ext uri="{FF2B5EF4-FFF2-40B4-BE49-F238E27FC236}">
                <a16:creationId xmlns:a16="http://schemas.microsoft.com/office/drawing/2014/main" id="{07BD51EC-FCD9-4913-9031-994257FA655B}"/>
              </a:ext>
            </a:extLst>
          </p:cNvPr>
          <p:cNvSpPr txBox="1"/>
          <p:nvPr/>
        </p:nvSpPr>
        <p:spPr>
          <a:xfrm>
            <a:off x="1579419" y="2821267"/>
            <a:ext cx="4973781" cy="954107"/>
          </a:xfrm>
          <a:prstGeom prst="rect">
            <a:avLst/>
          </a:prstGeom>
          <a:noFill/>
        </p:spPr>
        <p:txBody>
          <a:bodyPr wrap="square" rtlCol="0">
            <a:spAutoFit/>
          </a:bodyPr>
          <a:lstStyle/>
          <a:p>
            <a:r>
              <a:rPr lang="en-US" sz="2800" dirty="0">
                <a:hlinkClick r:id="rId7"/>
              </a:rPr>
              <a:t>hivcomm@</a:t>
            </a:r>
            <a:r>
              <a:rPr lang="en-US" sz="2800" dirty="0">
                <a:latin typeface="Cavolini" panose="03000502040302020204" pitchFamily="66" charset="0"/>
                <a:cs typeface="Cavolini" panose="03000502040302020204" pitchFamily="66" charset="0"/>
                <a:hlinkClick r:id="rId7"/>
              </a:rPr>
              <a:t>lachiv</a:t>
            </a:r>
            <a:r>
              <a:rPr lang="en-US" sz="2800" dirty="0">
                <a:hlinkClick r:id="rId7"/>
              </a:rPr>
              <a:t>.org</a:t>
            </a:r>
            <a:r>
              <a:rPr lang="en-US" sz="2800" dirty="0"/>
              <a:t> </a:t>
            </a:r>
          </a:p>
          <a:p>
            <a:endParaRPr lang="en-US" sz="2800" dirty="0"/>
          </a:p>
        </p:txBody>
      </p:sp>
      <p:sp>
        <p:nvSpPr>
          <p:cNvPr id="34" name="TextBox 33">
            <a:extLst>
              <a:ext uri="{FF2B5EF4-FFF2-40B4-BE49-F238E27FC236}">
                <a16:creationId xmlns:a16="http://schemas.microsoft.com/office/drawing/2014/main" id="{3B92CB65-C714-49EF-8547-98BE7B3C0812}"/>
              </a:ext>
            </a:extLst>
          </p:cNvPr>
          <p:cNvSpPr txBox="1"/>
          <p:nvPr/>
        </p:nvSpPr>
        <p:spPr>
          <a:xfrm>
            <a:off x="1666009" y="3610187"/>
            <a:ext cx="5898572" cy="954107"/>
          </a:xfrm>
          <a:prstGeom prst="rect">
            <a:avLst/>
          </a:prstGeom>
          <a:noFill/>
        </p:spPr>
        <p:txBody>
          <a:bodyPr wrap="square" rtlCol="0">
            <a:spAutoFit/>
          </a:bodyPr>
          <a:lstStyle/>
          <a:p>
            <a:r>
              <a:rPr lang="en-US" sz="2800" dirty="0">
                <a:latin typeface="Cavolini" panose="03000502040302020204" pitchFamily="66" charset="0"/>
                <a:cs typeface="Cavolini" panose="03000502040302020204" pitchFamily="66" charset="0"/>
              </a:rPr>
              <a:t>213.738.2816 </a:t>
            </a:r>
          </a:p>
          <a:p>
            <a:endParaRPr lang="en-US" sz="2800" dirty="0">
              <a:latin typeface="Cavolini" panose="03000502040302020204" pitchFamily="66" charset="0"/>
              <a:cs typeface="Cavolini" panose="03000502040302020204" pitchFamily="66" charset="0"/>
            </a:endParaRPr>
          </a:p>
        </p:txBody>
      </p:sp>
      <p:pic>
        <p:nvPicPr>
          <p:cNvPr id="38" name="Picture 37">
            <a:extLst>
              <a:ext uri="{FF2B5EF4-FFF2-40B4-BE49-F238E27FC236}">
                <a16:creationId xmlns:a16="http://schemas.microsoft.com/office/drawing/2014/main" id="{A0349789-04EA-4E2B-8F98-5A4756F3E22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23455" y="882826"/>
            <a:ext cx="2819400" cy="571500"/>
          </a:xfrm>
          <a:prstGeom prst="rect">
            <a:avLst/>
          </a:prstGeom>
        </p:spPr>
      </p:pic>
      <p:sp>
        <p:nvSpPr>
          <p:cNvPr id="39" name="TextBox 38">
            <a:extLst>
              <a:ext uri="{FF2B5EF4-FFF2-40B4-BE49-F238E27FC236}">
                <a16:creationId xmlns:a16="http://schemas.microsoft.com/office/drawing/2014/main" id="{E647460C-DD30-40DE-919C-2ABF3F0D9F92}"/>
              </a:ext>
            </a:extLst>
          </p:cNvPr>
          <p:cNvSpPr txBox="1"/>
          <p:nvPr/>
        </p:nvSpPr>
        <p:spPr>
          <a:xfrm>
            <a:off x="3644870" y="906966"/>
            <a:ext cx="5101592" cy="523220"/>
          </a:xfrm>
          <a:prstGeom prst="rect">
            <a:avLst/>
          </a:prstGeom>
          <a:noFill/>
        </p:spPr>
        <p:txBody>
          <a:bodyPr wrap="square" rtlCol="0">
            <a:spAutoFit/>
          </a:bodyPr>
          <a:lstStyle/>
          <a:p>
            <a:r>
              <a:rPr lang="en-US" sz="2800" dirty="0">
                <a:latin typeface="Cavolini" panose="03000502040302020204" pitchFamily="66" charset="0"/>
                <a:cs typeface="Cavolini" panose="03000502040302020204" pitchFamily="66" charset="0"/>
              </a:rPr>
              <a:t>https://hivconnect.org/</a:t>
            </a:r>
          </a:p>
        </p:txBody>
      </p:sp>
    </p:spTree>
    <p:extLst>
      <p:ext uri="{BB962C8B-B14F-4D97-AF65-F5344CB8AC3E}">
        <p14:creationId xmlns:p14="http://schemas.microsoft.com/office/powerpoint/2010/main" val="2909960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86469" y="0"/>
            <a:ext cx="1827609" cy="6858001"/>
            <a:chOff x="1320800" y="0"/>
            <a:chExt cx="2436813" cy="6858001"/>
          </a:xfrm>
        </p:grpSpPr>
        <p:sp>
          <p:nvSpPr>
            <p:cNvPr id="13"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p:cNvSpPr>
            <a:spLocks noGrp="1"/>
          </p:cNvSpPr>
          <p:nvPr>
            <p:ph type="title"/>
          </p:nvPr>
        </p:nvSpPr>
        <p:spPr>
          <a:xfrm>
            <a:off x="401265" y="685800"/>
            <a:ext cx="2085203" cy="5105400"/>
          </a:xfrm>
        </p:spPr>
        <p:txBody>
          <a:bodyPr>
            <a:normAutofit/>
          </a:bodyPr>
          <a:lstStyle/>
          <a:p>
            <a:r>
              <a:rPr lang="en-US" sz="2500">
                <a:solidFill>
                  <a:srgbClr val="FFFFFF"/>
                </a:solidFill>
              </a:rPr>
              <a:t>Why Community Planning?</a:t>
            </a:r>
          </a:p>
        </p:txBody>
      </p:sp>
      <p:sp>
        <p:nvSpPr>
          <p:cNvPr id="4" name="Slide Number Placeholder 3">
            <a:extLst>
              <a:ext uri="{FF2B5EF4-FFF2-40B4-BE49-F238E27FC236}">
                <a16:creationId xmlns:a16="http://schemas.microsoft.com/office/drawing/2014/main" id="{ABCD04F1-15F3-4437-A703-9B63858614CF}"/>
              </a:ext>
            </a:extLst>
          </p:cNvPr>
          <p:cNvSpPr>
            <a:spLocks noGrp="1"/>
          </p:cNvSpPr>
          <p:nvPr>
            <p:ph type="sldNum" sz="quarter" idx="12"/>
          </p:nvPr>
        </p:nvSpPr>
        <p:spPr>
          <a:xfrm>
            <a:off x="7699176" y="6309360"/>
            <a:ext cx="816173" cy="365125"/>
          </a:xfrm>
        </p:spPr>
        <p:txBody>
          <a:bodyPr>
            <a:normAutofit/>
          </a:bodyPr>
          <a:lstStyle/>
          <a:p>
            <a:pPr>
              <a:spcAft>
                <a:spcPts val="600"/>
              </a:spcAft>
              <a:defRPr/>
            </a:pPr>
            <a:fld id="{C8D1FC83-7089-4669-AF39-B88459934211}" type="slidenum">
              <a:rPr lang="en-US" altLang="en-US" sz="1000">
                <a:solidFill>
                  <a:prstClr val="black">
                    <a:tint val="75000"/>
                  </a:prstClr>
                </a:solidFill>
              </a:rPr>
              <a:pPr>
                <a:spcAft>
                  <a:spcPts val="600"/>
                </a:spcAft>
                <a:defRPr/>
              </a:pPr>
              <a:t>3</a:t>
            </a:fld>
            <a:endParaRPr lang="en-US" altLang="en-US" sz="1000">
              <a:solidFill>
                <a:prstClr val="black">
                  <a:tint val="75000"/>
                </a:prstClr>
              </a:solidFill>
            </a:endParaRPr>
          </a:p>
        </p:txBody>
      </p:sp>
      <p:graphicFrame>
        <p:nvGraphicFramePr>
          <p:cNvPr id="8" name="Content Placeholder 2">
            <a:extLst>
              <a:ext uri="{FF2B5EF4-FFF2-40B4-BE49-F238E27FC236}">
                <a16:creationId xmlns:a16="http://schemas.microsoft.com/office/drawing/2014/main" id="{790141BE-BEC8-4CDC-8256-010E7AA05E16}"/>
              </a:ext>
            </a:extLst>
          </p:cNvPr>
          <p:cNvGraphicFramePr>
            <a:graphicFrameLocks noGrp="1"/>
          </p:cNvGraphicFramePr>
          <p:nvPr>
            <p:ph idx="1"/>
            <p:extLst>
              <p:ext uri="{D42A27DB-BD31-4B8C-83A1-F6EECF244321}">
                <p14:modId xmlns:p14="http://schemas.microsoft.com/office/powerpoint/2010/main" val="3732279354"/>
              </p:ext>
            </p:extLst>
          </p:nvPr>
        </p:nvGraphicFramePr>
        <p:xfrm>
          <a:off x="3757612" y="685800"/>
          <a:ext cx="4869656"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3278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p:cNvSpPr txBox="1"/>
          <p:nvPr/>
        </p:nvSpPr>
        <p:spPr>
          <a:xfrm>
            <a:off x="0" y="1"/>
            <a:ext cx="9144000" cy="1160059"/>
          </a:xfrm>
          <a:prstGeom prst="rect">
            <a:avLst/>
          </a:prstGeom>
          <a:solidFill>
            <a:srgbClr val="4472C4">
              <a:lumMod val="75000"/>
            </a:srgbClr>
          </a:solidFill>
          <a:ln w="6350">
            <a:solidFill>
              <a:srgbClr val="4472C4">
                <a:lumMod val="75000"/>
              </a:srgbClr>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en-US" sz="2800" kern="0" cap="all" dirty="0">
                <a:solidFill>
                  <a:srgbClr val="FFFFFF"/>
                </a:solidFill>
                <a:latin typeface="Franklin Gothic Demi Cond" panose="020B0706030402020204" pitchFamily="34" charset="0"/>
                <a:ea typeface="Calibri" panose="020F0502020204030204" pitchFamily="34" charset="0"/>
                <a:cs typeface="Leelawadee UI" panose="020B0502040204020203" pitchFamily="34" charset="-34"/>
              </a:rPr>
              <a:t>COH Ordinance: integrated </a:t>
            </a:r>
            <a:r>
              <a:rPr lang="en-US" sz="2800" kern="0" cap="all" dirty="0" err="1">
                <a:solidFill>
                  <a:srgbClr val="FFFFFF"/>
                </a:solidFill>
                <a:latin typeface="Franklin Gothic Demi Cond" panose="020B0706030402020204" pitchFamily="34" charset="0"/>
                <a:ea typeface="Calibri" panose="020F0502020204030204" pitchFamily="34" charset="0"/>
                <a:cs typeface="Leelawadee UI" panose="020B0502040204020203" pitchFamily="34" charset="-34"/>
              </a:rPr>
              <a:t>hiv</a:t>
            </a:r>
            <a:r>
              <a:rPr lang="en-US" sz="2800" kern="0" cap="all" dirty="0">
                <a:solidFill>
                  <a:srgbClr val="FFFFFF"/>
                </a:solidFill>
                <a:latin typeface="Franklin Gothic Demi Cond" panose="020B0706030402020204" pitchFamily="34" charset="0"/>
                <a:ea typeface="Calibri" panose="020F0502020204030204" pitchFamily="34" charset="0"/>
                <a:cs typeface="Leelawadee UI" panose="020B0502040204020203" pitchFamily="34" charset="-34"/>
              </a:rPr>
              <a:t>/std prevention &amp; care planning council (PC)</a:t>
            </a:r>
            <a:endParaRPr lang="en-US" sz="1100" kern="0" dirty="0">
              <a:solidFill>
                <a:sysClr val="windowText" lastClr="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2"/>
          <p:cNvSpPr txBox="1"/>
          <p:nvPr/>
        </p:nvSpPr>
        <p:spPr>
          <a:xfrm>
            <a:off x="464024" y="1618938"/>
            <a:ext cx="8270543" cy="415406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342900" indent="-342900">
              <a:lnSpc>
                <a:spcPct val="107000"/>
              </a:lnSpc>
              <a:buFontTx/>
              <a:buChar char="-"/>
            </a:pPr>
            <a:r>
              <a:rPr lang="en-US" sz="2200" dirty="0">
                <a:solidFill>
                  <a:srgbClr val="2F5496"/>
                </a:solidFill>
                <a:latin typeface="Franklin Gothic Demi Cond" panose="020B0706030402020204" pitchFamily="34" charset="0"/>
                <a:ea typeface="Calibri" panose="020F0502020204030204" pitchFamily="34" charset="0"/>
                <a:cs typeface="Leelawadee UI" panose="020B0502040204020203" pitchFamily="34" charset="-34"/>
              </a:rPr>
              <a:t>Formally became an integrated PC in 2013</a:t>
            </a:r>
          </a:p>
          <a:p>
            <a:pPr marL="342900" indent="-342900">
              <a:lnSpc>
                <a:spcPct val="107000"/>
              </a:lnSpc>
              <a:buFontTx/>
              <a:buChar char="-"/>
            </a:pPr>
            <a:r>
              <a:rPr lang="en-US" sz="2200" dirty="0">
                <a:solidFill>
                  <a:srgbClr val="2F5496"/>
                </a:solidFill>
                <a:latin typeface="Franklin Gothic Demi Cond" panose="020B0706030402020204" pitchFamily="34" charset="0"/>
                <a:ea typeface="Calibri" panose="020F0502020204030204" pitchFamily="34" charset="0"/>
                <a:cs typeface="Leelawadee UI" panose="020B0502040204020203" pitchFamily="34" charset="-34"/>
              </a:rPr>
              <a:t>PC is federally required in order to receive Ryan White funds for HIV/AIDS services</a:t>
            </a:r>
          </a:p>
          <a:p>
            <a:pPr marL="342900" indent="-342900">
              <a:lnSpc>
                <a:spcPct val="107000"/>
              </a:lnSpc>
              <a:buFontTx/>
              <a:buChar char="-"/>
            </a:pPr>
            <a:r>
              <a:rPr lang="en-US" sz="2200" dirty="0">
                <a:solidFill>
                  <a:srgbClr val="2F5496"/>
                </a:solidFill>
                <a:latin typeface="Franklin Gothic Demi Cond" panose="020B0706030402020204" pitchFamily="34" charset="0"/>
                <a:ea typeface="Calibri" panose="020F0502020204030204" pitchFamily="34" charset="0"/>
                <a:cs typeface="Leelawadee UI" panose="020B0502040204020203" pitchFamily="34" charset="-34"/>
              </a:rPr>
              <a:t>Housed as an independent  commission within the Executive Office of the Board of Supervisors (BOS) of the County of Los Angeles.  </a:t>
            </a:r>
          </a:p>
          <a:p>
            <a:pPr marL="342900" indent="-342900">
              <a:lnSpc>
                <a:spcPct val="107000"/>
              </a:lnSpc>
              <a:buFontTx/>
              <a:buChar char="-"/>
            </a:pPr>
            <a:r>
              <a:rPr lang="en-US" sz="2200" dirty="0">
                <a:solidFill>
                  <a:srgbClr val="2F5496"/>
                </a:solidFill>
                <a:latin typeface="Franklin Gothic Demi Cond" panose="020B0706030402020204" pitchFamily="34" charset="0"/>
                <a:ea typeface="Calibri" panose="020F0502020204030204" pitchFamily="34" charset="0"/>
                <a:cs typeface="Leelawadee UI" panose="020B0502040204020203" pitchFamily="34" charset="-34"/>
              </a:rPr>
              <a:t>Advise Division of HIV and STD Programs (DHSP) on how to prevent and reduce HIV infections via the integrated HIV plan (aka Comprehensive HIV Plan or CHP)</a:t>
            </a:r>
          </a:p>
          <a:p>
            <a:pPr marL="342900" indent="-342900">
              <a:lnSpc>
                <a:spcPct val="107000"/>
              </a:lnSpc>
              <a:buFontTx/>
              <a:buChar char="-"/>
            </a:pPr>
            <a:r>
              <a:rPr lang="en-US" sz="2200" dirty="0">
                <a:solidFill>
                  <a:srgbClr val="2F5496"/>
                </a:solidFill>
                <a:latin typeface="Franklin Gothic Demi Cond" panose="020B0706030402020204" pitchFamily="34" charset="0"/>
                <a:ea typeface="Calibri" panose="020F0502020204030204" pitchFamily="34" charset="0"/>
                <a:cs typeface="Leelawadee UI" panose="020B0502040204020203" pitchFamily="34" charset="-34"/>
              </a:rPr>
              <a:t>51 voting members; 1/3 must be unaffiliated consumers (UC)</a:t>
            </a:r>
          </a:p>
          <a:p>
            <a:pPr marL="342900" indent="-342900">
              <a:lnSpc>
                <a:spcPct val="107000"/>
              </a:lnSpc>
              <a:buFontTx/>
              <a:buChar char="-"/>
            </a:pPr>
            <a:r>
              <a:rPr lang="en-US" sz="2200" dirty="0">
                <a:solidFill>
                  <a:srgbClr val="2F5496"/>
                </a:solidFill>
                <a:latin typeface="Franklin Gothic Demi Cond" panose="020B0706030402020204" pitchFamily="34" charset="0"/>
                <a:ea typeface="Calibri" panose="020F0502020204030204" pitchFamily="34" charset="0"/>
                <a:cs typeface="Leelawadee UI" panose="020B0502040204020203" pitchFamily="34" charset="-34"/>
              </a:rPr>
              <a:t>UC:  PLWH and currently using a Ryan White (RW) Part A – funded service(s) and not employed by an agency receiving RW Part A funds.</a:t>
            </a:r>
          </a:p>
        </p:txBody>
      </p:sp>
      <p:pic>
        <p:nvPicPr>
          <p:cNvPr id="6" name="Picture 5" descr="LACOUNTY-HIVlogo.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48758" y="5936066"/>
            <a:ext cx="2295383" cy="748423"/>
          </a:xfrm>
          <a:prstGeom prst="rect">
            <a:avLst/>
          </a:prstGeom>
          <a:noFill/>
          <a:ln>
            <a:noFill/>
          </a:ln>
        </p:spPr>
      </p:pic>
    </p:spTree>
    <p:extLst>
      <p:ext uri="{BB962C8B-B14F-4D97-AF65-F5344CB8AC3E}">
        <p14:creationId xmlns:p14="http://schemas.microsoft.com/office/powerpoint/2010/main" val="4219743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82117" y="-253670"/>
            <a:ext cx="137072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668730" y="422146"/>
            <a:ext cx="484026"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7532611" y="655140"/>
            <a:ext cx="515604"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017482" y="0"/>
            <a:ext cx="2126518"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Slide Number Placeholder 3">
            <a:extLst>
              <a:ext uri="{FF2B5EF4-FFF2-40B4-BE49-F238E27FC236}">
                <a16:creationId xmlns:a16="http://schemas.microsoft.com/office/drawing/2014/main" id="{E1F856C4-B8DB-4A12-B08F-C13D9775DB25}"/>
              </a:ext>
            </a:extLst>
          </p:cNvPr>
          <p:cNvSpPr>
            <a:spLocks noGrp="1"/>
          </p:cNvSpPr>
          <p:nvPr>
            <p:ph type="sldNum" sz="quarter" idx="12"/>
          </p:nvPr>
        </p:nvSpPr>
        <p:spPr>
          <a:xfrm>
            <a:off x="6603999" y="6356350"/>
            <a:ext cx="2057400" cy="365125"/>
          </a:xfrm>
        </p:spPr>
        <p:txBody>
          <a:bodyPr>
            <a:normAutofit/>
          </a:bodyPr>
          <a:lstStyle/>
          <a:p>
            <a:pPr>
              <a:spcAft>
                <a:spcPts val="600"/>
              </a:spcAft>
              <a:defRPr/>
            </a:pPr>
            <a:fld id="{C8D1FC83-7089-4669-AF39-B88459934211}" type="slidenum">
              <a:rPr lang="en-US" altLang="en-US" smtClean="0"/>
              <a:pPr>
                <a:spcAft>
                  <a:spcPts val="600"/>
                </a:spcAft>
                <a:defRPr/>
              </a:pPr>
              <a:t>5</a:t>
            </a:fld>
            <a:endParaRPr lang="en-US" altLang="en-US"/>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82258" y="6115501"/>
            <a:ext cx="1120884"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6F92A9F-0778-4B17-BB35-B0B96729790D}"/>
              </a:ext>
            </a:extLst>
          </p:cNvPr>
          <p:cNvPicPr>
            <a:picLocks noChangeAspect="1"/>
          </p:cNvPicPr>
          <p:nvPr/>
        </p:nvPicPr>
        <p:blipFill rotWithShape="1">
          <a:blip r:embed="rId2"/>
          <a:srcRect l="20000" t="21838" r="20833" b="21963"/>
          <a:stretch/>
        </p:blipFill>
        <p:spPr>
          <a:xfrm>
            <a:off x="0" y="345528"/>
            <a:ext cx="9143999" cy="6166944"/>
          </a:xfrm>
          <a:prstGeom prst="rect">
            <a:avLst/>
          </a:prstGeom>
          <a:ln>
            <a:noFill/>
          </a:ln>
        </p:spPr>
      </p:pic>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703060" y="6453143"/>
            <a:ext cx="611177"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3458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82117" y="-253670"/>
            <a:ext cx="137072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668730" y="422146"/>
            <a:ext cx="484026"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7532611" y="655140"/>
            <a:ext cx="515604"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017482" y="0"/>
            <a:ext cx="2126518"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Slide Number Placeholder 1">
            <a:extLst>
              <a:ext uri="{FF2B5EF4-FFF2-40B4-BE49-F238E27FC236}">
                <a16:creationId xmlns:a16="http://schemas.microsoft.com/office/drawing/2014/main" id="{95B78B20-47BB-43EF-94F2-6BDC3C94731B}"/>
              </a:ext>
            </a:extLst>
          </p:cNvPr>
          <p:cNvSpPr>
            <a:spLocks noGrp="1"/>
          </p:cNvSpPr>
          <p:nvPr>
            <p:ph type="sldNum" sz="quarter" idx="12"/>
          </p:nvPr>
        </p:nvSpPr>
        <p:spPr>
          <a:xfrm>
            <a:off x="6603999" y="6356350"/>
            <a:ext cx="2057400" cy="365125"/>
          </a:xfrm>
        </p:spPr>
        <p:txBody>
          <a:bodyPr>
            <a:normAutofit/>
          </a:bodyPr>
          <a:lstStyle/>
          <a:p>
            <a:pPr>
              <a:spcAft>
                <a:spcPts val="600"/>
              </a:spcAft>
              <a:defRPr/>
            </a:pPr>
            <a:fld id="{F41F570A-1C91-4504-8DC9-9889926DE396}" type="slidenum">
              <a:rPr lang="en-US" altLang="en-US" smtClean="0"/>
              <a:pPr>
                <a:spcAft>
                  <a:spcPts val="600"/>
                </a:spcAft>
                <a:defRPr/>
              </a:pPr>
              <a:t>6</a:t>
            </a:fld>
            <a:endParaRPr lang="en-US" altLang="en-US"/>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82258" y="6115501"/>
            <a:ext cx="1120884"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804D6E5-2666-4757-BE0B-EF6A7412E3AE}"/>
              </a:ext>
            </a:extLst>
          </p:cNvPr>
          <p:cNvPicPr>
            <a:picLocks noChangeAspect="1"/>
          </p:cNvPicPr>
          <p:nvPr/>
        </p:nvPicPr>
        <p:blipFill rotWithShape="1">
          <a:blip r:embed="rId2"/>
          <a:srcRect l="20000" t="21838" r="20833" b="18874"/>
          <a:stretch/>
        </p:blipFill>
        <p:spPr>
          <a:xfrm>
            <a:off x="299439" y="345528"/>
            <a:ext cx="8545121" cy="6166944"/>
          </a:xfrm>
          <a:prstGeom prst="rect">
            <a:avLst/>
          </a:prstGeom>
          <a:ln>
            <a:noFill/>
          </a:ln>
        </p:spPr>
      </p:pic>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703060" y="6453143"/>
            <a:ext cx="611177"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5709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598146366"/>
              </p:ext>
            </p:extLst>
          </p:nvPr>
        </p:nvGraphicFramePr>
        <p:xfrm>
          <a:off x="1143000" y="312420"/>
          <a:ext cx="7132320" cy="5212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1143000" y="5105400"/>
            <a:ext cx="7162800" cy="14401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Workgroups, Caucuses, Task Forces</a:t>
            </a:r>
          </a:p>
          <a:p>
            <a:pPr algn="ctr"/>
            <a:r>
              <a:rPr lang="en-US" dirty="0"/>
              <a:t>Women’s Caucus, Consumer Caucus, Transgender Caucus, Black Caucus, Aging Task Force, Prevention Planning Workgroup</a:t>
            </a:r>
          </a:p>
        </p:txBody>
      </p:sp>
      <p:sp>
        <p:nvSpPr>
          <p:cNvPr id="3" name="Slide Number Placeholder 2">
            <a:extLst>
              <a:ext uri="{FF2B5EF4-FFF2-40B4-BE49-F238E27FC236}">
                <a16:creationId xmlns:a16="http://schemas.microsoft.com/office/drawing/2014/main" id="{FB871EF0-BCC3-4DE0-B57B-ED25A8EF27E2}"/>
              </a:ext>
            </a:extLst>
          </p:cNvPr>
          <p:cNvSpPr>
            <a:spLocks noGrp="1"/>
          </p:cNvSpPr>
          <p:nvPr>
            <p:ph type="sldNum" sz="quarter" idx="12"/>
          </p:nvPr>
        </p:nvSpPr>
        <p:spPr/>
        <p:txBody>
          <a:bodyPr/>
          <a:lstStyle/>
          <a:p>
            <a:pPr>
              <a:defRPr/>
            </a:pPr>
            <a:fld id="{F41F570A-1C91-4504-8DC9-9889926DE396}" type="slidenum">
              <a:rPr lang="en-US" altLang="en-US" smtClean="0"/>
              <a:pPr>
                <a:defRPr/>
              </a:pPr>
              <a:t>7</a:t>
            </a:fld>
            <a:endParaRPr lang="en-US" altLang="en-US"/>
          </a:p>
        </p:txBody>
      </p:sp>
      <p:sp>
        <p:nvSpPr>
          <p:cNvPr id="2" name="TextBox 1">
            <a:extLst>
              <a:ext uri="{FF2B5EF4-FFF2-40B4-BE49-F238E27FC236}">
                <a16:creationId xmlns:a16="http://schemas.microsoft.com/office/drawing/2014/main" id="{82B18C6B-5AA4-4E90-BBA4-4F78C31FD0B0}"/>
              </a:ext>
            </a:extLst>
          </p:cNvPr>
          <p:cNvSpPr txBox="1"/>
          <p:nvPr/>
        </p:nvSpPr>
        <p:spPr>
          <a:xfrm>
            <a:off x="609600" y="312420"/>
            <a:ext cx="7905750" cy="461665"/>
          </a:xfrm>
          <a:prstGeom prst="rect">
            <a:avLst/>
          </a:prstGeom>
          <a:noFill/>
          <a:ln>
            <a:solidFill>
              <a:schemeClr val="accent1"/>
            </a:solidFill>
          </a:ln>
        </p:spPr>
        <p:txBody>
          <a:bodyPr wrap="square" rtlCol="0">
            <a:spAutoFit/>
          </a:bodyPr>
          <a:lstStyle/>
          <a:p>
            <a:pPr algn="ctr"/>
            <a:r>
              <a:rPr lang="en-US" dirty="0"/>
              <a:t>Board of Supervisors</a:t>
            </a:r>
          </a:p>
        </p:txBody>
      </p:sp>
      <p:cxnSp>
        <p:nvCxnSpPr>
          <p:cNvPr id="7" name="Straight Arrow Connector 6">
            <a:extLst>
              <a:ext uri="{FF2B5EF4-FFF2-40B4-BE49-F238E27FC236}">
                <a16:creationId xmlns:a16="http://schemas.microsoft.com/office/drawing/2014/main" id="{8AE4D043-4C04-4356-879A-2A5DEBD4149D}"/>
              </a:ext>
            </a:extLst>
          </p:cNvPr>
          <p:cNvCxnSpPr/>
          <p:nvPr/>
        </p:nvCxnSpPr>
        <p:spPr>
          <a:xfrm>
            <a:off x="4572000" y="774085"/>
            <a:ext cx="0" cy="8261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7350" y="2099696"/>
            <a:ext cx="1456680"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7" name="Arc 16">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836384" y="1866059"/>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F1E46FB-F5DA-4A8A-9979-60AF9CC56AC0}"/>
              </a:ext>
            </a:extLst>
          </p:cNvPr>
          <p:cNvSpPr>
            <a:spLocks noGrp="1"/>
          </p:cNvSpPr>
          <p:nvPr>
            <p:ph type="title"/>
          </p:nvPr>
        </p:nvSpPr>
        <p:spPr>
          <a:xfrm>
            <a:off x="3028950" y="1939159"/>
            <a:ext cx="5733470" cy="2751086"/>
          </a:xfrm>
        </p:spPr>
        <p:txBody>
          <a:bodyPr vert="horz" lIns="91440" tIns="45720" rIns="91440" bIns="45720" rtlCol="0" anchor="b">
            <a:normAutofit/>
          </a:bodyPr>
          <a:lstStyle/>
          <a:p>
            <a:pPr algn="r" defTabSz="914400" eaLnBrk="1" hangingPunct="1"/>
            <a:r>
              <a:rPr lang="en-US" sz="6000" kern="1200">
                <a:solidFill>
                  <a:schemeClr val="tx1"/>
                </a:solidFill>
                <a:latin typeface="+mj-lt"/>
                <a:ea typeface="+mj-ea"/>
                <a:cs typeface="+mj-cs"/>
              </a:rPr>
              <a:t>Duties of the Commission</a:t>
            </a:r>
          </a:p>
        </p:txBody>
      </p:sp>
      <p:sp>
        <p:nvSpPr>
          <p:cNvPr id="3" name="Text Placeholder 2">
            <a:extLst>
              <a:ext uri="{FF2B5EF4-FFF2-40B4-BE49-F238E27FC236}">
                <a16:creationId xmlns:a16="http://schemas.microsoft.com/office/drawing/2014/main" id="{AECBEBBB-BF6B-4A30-BB0C-23D8CA8837FD}"/>
              </a:ext>
            </a:extLst>
          </p:cNvPr>
          <p:cNvSpPr>
            <a:spLocks noGrp="1"/>
          </p:cNvSpPr>
          <p:nvPr>
            <p:ph type="body" idx="1"/>
          </p:nvPr>
        </p:nvSpPr>
        <p:spPr>
          <a:xfrm>
            <a:off x="3028950" y="4782320"/>
            <a:ext cx="5733470" cy="1329443"/>
          </a:xfrm>
        </p:spPr>
        <p:txBody>
          <a:bodyPr vert="horz" lIns="91440" tIns="45720" rIns="91440" bIns="45720" rtlCol="0">
            <a:normAutofit/>
          </a:bodyPr>
          <a:lstStyle/>
          <a:p>
            <a:pPr algn="r" defTabSz="914400" eaLnBrk="1" hangingPunct="1">
              <a:spcBef>
                <a:spcPts val="1000"/>
              </a:spcBef>
            </a:pPr>
            <a:endParaRPr lang="en-US" sz="2400" kern="1200">
              <a:solidFill>
                <a:schemeClr val="tx1"/>
              </a:solidFill>
              <a:latin typeface="+mn-lt"/>
              <a:ea typeface="+mn-ea"/>
              <a:cs typeface="+mn-cs"/>
            </a:endParaRPr>
          </a:p>
        </p:txBody>
      </p:sp>
      <p:sp>
        <p:nvSpPr>
          <p:cNvPr id="4" name="Slide Number Placeholder 3">
            <a:extLst>
              <a:ext uri="{FF2B5EF4-FFF2-40B4-BE49-F238E27FC236}">
                <a16:creationId xmlns:a16="http://schemas.microsoft.com/office/drawing/2014/main" id="{8CC035AF-6F3F-48EE-827F-957D4FDAF52B}"/>
              </a:ext>
            </a:extLst>
          </p:cNvPr>
          <p:cNvSpPr>
            <a:spLocks noGrp="1"/>
          </p:cNvSpPr>
          <p:nvPr>
            <p:ph type="sldNum" sz="quarter" idx="12"/>
          </p:nvPr>
        </p:nvSpPr>
        <p:spPr>
          <a:xfrm>
            <a:off x="6457950" y="6356350"/>
            <a:ext cx="2057400" cy="365125"/>
          </a:xfrm>
        </p:spPr>
        <p:txBody>
          <a:bodyPr vert="horz" lIns="91440" tIns="45720" rIns="91440" bIns="45720" rtlCol="0" anchor="ctr">
            <a:normAutofit/>
          </a:bodyPr>
          <a:lstStyle/>
          <a:p>
            <a:pPr>
              <a:spcAft>
                <a:spcPts val="600"/>
              </a:spcAft>
              <a:defRPr/>
            </a:pPr>
            <a:fld id="{61553B92-D7CC-4010-BA6D-57ED062842E1}" type="slidenum">
              <a:rPr lang="en-US" altLang="en-US" sz="1200" smtClean="0">
                <a:solidFill>
                  <a:schemeClr val="tx1">
                    <a:tint val="75000"/>
                  </a:schemeClr>
                </a:solidFill>
                <a:latin typeface="+mn-lt"/>
              </a:rPr>
              <a:pPr>
                <a:spcAft>
                  <a:spcPts val="600"/>
                </a:spcAft>
                <a:defRPr/>
              </a:pPr>
              <a:t>8</a:t>
            </a:fld>
            <a:endParaRPr lang="en-US" altLang="en-US" sz="1200">
              <a:solidFill>
                <a:schemeClr val="tx1">
                  <a:tint val="75000"/>
                </a:schemeClr>
              </a:solidFill>
              <a:latin typeface="+mn-lt"/>
            </a:endParaRPr>
          </a:p>
        </p:txBody>
      </p:sp>
    </p:spTree>
    <p:extLst>
      <p:ext uri="{BB962C8B-B14F-4D97-AF65-F5344CB8AC3E}">
        <p14:creationId xmlns:p14="http://schemas.microsoft.com/office/powerpoint/2010/main" val="3092778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2F8853A5-4140-4331-81A4-A161D48C58B8}"/>
              </a:ext>
            </a:extLst>
          </p:cNvPr>
          <p:cNvSpPr>
            <a:spLocks noGrp="1"/>
          </p:cNvSpPr>
          <p:nvPr>
            <p:ph type="title"/>
          </p:nvPr>
        </p:nvSpPr>
        <p:spPr>
          <a:xfrm>
            <a:off x="515125" y="1153572"/>
            <a:ext cx="2400300" cy="4461163"/>
          </a:xfrm>
        </p:spPr>
        <p:txBody>
          <a:bodyPr>
            <a:normAutofit/>
          </a:bodyPr>
          <a:lstStyle/>
          <a:p>
            <a:r>
              <a:rPr lang="en-US">
                <a:solidFill>
                  <a:srgbClr val="FFFFFF"/>
                </a:solidFill>
              </a:rPr>
              <a:t>Duties</a:t>
            </a: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888C7EF0-6C56-4570-BC44-470FC7692947}"/>
              </a:ext>
            </a:extLst>
          </p:cNvPr>
          <p:cNvSpPr>
            <a:spLocks noGrp="1"/>
          </p:cNvSpPr>
          <p:nvPr>
            <p:ph idx="1"/>
          </p:nvPr>
        </p:nvSpPr>
        <p:spPr>
          <a:xfrm>
            <a:off x="3335481" y="591344"/>
            <a:ext cx="5179868" cy="5585619"/>
          </a:xfrm>
        </p:spPr>
        <p:txBody>
          <a:bodyPr anchor="ctr">
            <a:normAutofit/>
          </a:bodyPr>
          <a:lstStyle/>
          <a:p>
            <a:pPr marL="0" indent="0">
              <a:buNone/>
            </a:pPr>
            <a:r>
              <a:rPr lang="en-US" dirty="0"/>
              <a:t>A. Develop a comprehensive HIV plan that is based on assessment of service needs and gaps and includes a defined continuum of HIV services; monitor the implementation of that plan; assess its effectiveness; and collaborate with DHSP to update the plan on a regular basis;</a:t>
            </a:r>
          </a:p>
          <a:p>
            <a:endParaRPr lang="en-US" dirty="0"/>
          </a:p>
        </p:txBody>
      </p:sp>
      <p:sp>
        <p:nvSpPr>
          <p:cNvPr id="2" name="Slide Number Placeholder 1">
            <a:extLst>
              <a:ext uri="{FF2B5EF4-FFF2-40B4-BE49-F238E27FC236}">
                <a16:creationId xmlns:a16="http://schemas.microsoft.com/office/drawing/2014/main" id="{0AC5EECF-2304-414C-8922-59C184CCAEF8}"/>
              </a:ext>
            </a:extLst>
          </p:cNvPr>
          <p:cNvSpPr>
            <a:spLocks noGrp="1"/>
          </p:cNvSpPr>
          <p:nvPr>
            <p:ph type="sldNum" sz="quarter" idx="12"/>
          </p:nvPr>
        </p:nvSpPr>
        <p:spPr>
          <a:xfrm>
            <a:off x="7156173" y="6356350"/>
            <a:ext cx="1359176" cy="365125"/>
          </a:xfrm>
        </p:spPr>
        <p:txBody>
          <a:bodyPr>
            <a:normAutofit/>
          </a:bodyPr>
          <a:lstStyle/>
          <a:p>
            <a:pPr>
              <a:spcAft>
                <a:spcPts val="600"/>
              </a:spcAft>
              <a:defRPr/>
            </a:pPr>
            <a:fld id="{F41F570A-1C91-4504-8DC9-9889926DE396}" type="slidenum">
              <a:rPr lang="en-US" altLang="en-US" smtClean="0"/>
              <a:pPr>
                <a:spcAft>
                  <a:spcPts val="600"/>
                </a:spcAft>
                <a:defRPr/>
              </a:pPr>
              <a:t>9</a:t>
            </a:fld>
            <a:endParaRPr lang="en-US" altLang="en-US"/>
          </a:p>
        </p:txBody>
      </p:sp>
    </p:spTree>
    <p:extLst>
      <p:ext uri="{BB962C8B-B14F-4D97-AF65-F5344CB8AC3E}">
        <p14:creationId xmlns:p14="http://schemas.microsoft.com/office/powerpoint/2010/main" val="1314097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1091</Words>
  <Application>Microsoft Office PowerPoint</Application>
  <PresentationFormat>On-screen Show (4:3)</PresentationFormat>
  <Paragraphs>138</Paragraphs>
  <Slides>23</Slides>
  <Notes>10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23</vt:i4>
      </vt:variant>
    </vt:vector>
  </HeadingPairs>
  <TitlesOfParts>
    <vt:vector size="34" baseType="lpstr">
      <vt:lpstr>Arial</vt:lpstr>
      <vt:lpstr>Arial Narrow</vt:lpstr>
      <vt:lpstr>Calibri</vt:lpstr>
      <vt:lpstr>Calibri Light</vt:lpstr>
      <vt:lpstr>Cavolini</vt:lpstr>
      <vt:lpstr>Franklin Gothic Demi Cond</vt:lpstr>
      <vt:lpstr>Symbol</vt:lpstr>
      <vt:lpstr>Tahoma</vt:lpstr>
      <vt:lpstr>Times New Roman</vt:lpstr>
      <vt:lpstr>Wingdings</vt:lpstr>
      <vt:lpstr>Office Theme</vt:lpstr>
      <vt:lpstr>PowerPoint Presentation</vt:lpstr>
      <vt:lpstr>Learning Objectives</vt:lpstr>
      <vt:lpstr>Why Community Planning?</vt:lpstr>
      <vt:lpstr>PowerPoint Presentation</vt:lpstr>
      <vt:lpstr>PowerPoint Presentation</vt:lpstr>
      <vt:lpstr>PowerPoint Presentation</vt:lpstr>
      <vt:lpstr>PowerPoint Presentation</vt:lpstr>
      <vt:lpstr>Duties of the Commission</vt:lpstr>
      <vt:lpstr>Duties</vt:lpstr>
      <vt:lpstr>Duties</vt:lpstr>
      <vt:lpstr>Duties</vt:lpstr>
      <vt:lpstr>Duties</vt:lpstr>
      <vt:lpstr>Duties</vt:lpstr>
      <vt:lpstr>Duties</vt:lpstr>
      <vt:lpstr>Duties</vt:lpstr>
      <vt:lpstr>Duties</vt:lpstr>
      <vt:lpstr>Duties</vt:lpstr>
      <vt:lpstr>Duties</vt:lpstr>
      <vt:lpstr>PowerPoint Presentation</vt:lpstr>
      <vt:lpstr>DHSP and COH Roles and Responsibilities</vt:lpstr>
      <vt:lpstr>COH, DHSP, Roles &amp; Responsibilities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Barrit, Cheryl</dc:creator>
  <cp:lastModifiedBy>Barrit, Cheryl</cp:lastModifiedBy>
  <cp:revision>9</cp:revision>
  <dcterms:created xsi:type="dcterms:W3CDTF">2020-08-26T01:18:00Z</dcterms:created>
  <dcterms:modified xsi:type="dcterms:W3CDTF">2022-03-28T17:50:43Z</dcterms:modified>
</cp:coreProperties>
</file>