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0"/>
  </p:notesMasterIdLst>
  <p:handoutMasterIdLst>
    <p:handoutMasterId r:id="rId31"/>
  </p:handoutMasterIdLst>
  <p:sldIdLst>
    <p:sldId id="305" r:id="rId5"/>
    <p:sldId id="296" r:id="rId6"/>
    <p:sldId id="394" r:id="rId7"/>
    <p:sldId id="395" r:id="rId8"/>
    <p:sldId id="400" r:id="rId9"/>
    <p:sldId id="398" r:id="rId10"/>
    <p:sldId id="399" r:id="rId11"/>
    <p:sldId id="435" r:id="rId12"/>
    <p:sldId id="396" r:id="rId13"/>
    <p:sldId id="297" r:id="rId14"/>
    <p:sldId id="370" r:id="rId15"/>
    <p:sldId id="359" r:id="rId16"/>
    <p:sldId id="436" r:id="rId17"/>
    <p:sldId id="393" r:id="rId18"/>
    <p:sldId id="258" r:id="rId19"/>
    <p:sldId id="317" r:id="rId20"/>
    <p:sldId id="316" r:id="rId21"/>
    <p:sldId id="295" r:id="rId22"/>
    <p:sldId id="437" r:id="rId23"/>
    <p:sldId id="314" r:id="rId24"/>
    <p:sldId id="441" r:id="rId25"/>
    <p:sldId id="439" r:id="rId26"/>
    <p:sldId id="440" r:id="rId27"/>
    <p:sldId id="429"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3D9"/>
    <a:srgbClr val="7F867A"/>
    <a:srgbClr val="A65B3A"/>
    <a:srgbClr val="A9D7D9"/>
    <a:srgbClr val="AAD6FF"/>
    <a:srgbClr val="B2C8CD"/>
    <a:srgbClr val="CCD8D6"/>
    <a:srgbClr val="4F5945"/>
    <a:srgbClr val="7329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1197" autoAdjust="0"/>
  </p:normalViewPr>
  <p:slideViewPr>
    <p:cSldViewPr snapToGrid="0">
      <p:cViewPr>
        <p:scale>
          <a:sx n="50" d="100"/>
          <a:sy n="50" d="100"/>
        </p:scale>
        <p:origin x="1488" y="60"/>
      </p:cViewPr>
      <p:guideLst/>
    </p:cSldViewPr>
  </p:slideViewPr>
  <p:outlineViewPr>
    <p:cViewPr>
      <p:scale>
        <a:sx n="33" d="100"/>
        <a:sy n="33" d="100"/>
      </p:scale>
      <p:origin x="0" y="-1842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48" d="100"/>
          <a:sy n="48" d="100"/>
        </p:scale>
        <p:origin x="301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77BBB-9137-4322-8082-C829D83C8A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E56F6A9-BB79-4AAD-AD3C-A884F382D2DD}">
      <dgm:prSet/>
      <dgm:spPr/>
      <dgm:t>
        <a:bodyPr/>
        <a:lstStyle/>
        <a:p>
          <a:r>
            <a:rPr lang="en-US"/>
            <a:t>Women’s Empowerment </a:t>
          </a:r>
        </a:p>
      </dgm:t>
    </dgm:pt>
    <dgm:pt modelId="{98FA26D7-A3B3-4A82-86A7-7B1102C971D6}" type="parTrans" cxnId="{ABDADE30-022C-4F94-9CD1-1EFCE39A8A53}">
      <dgm:prSet/>
      <dgm:spPr/>
      <dgm:t>
        <a:bodyPr/>
        <a:lstStyle/>
        <a:p>
          <a:endParaRPr lang="en-US"/>
        </a:p>
      </dgm:t>
    </dgm:pt>
    <dgm:pt modelId="{FCEE2A40-0224-4583-8729-250C584D4192}" type="sibTrans" cxnId="{ABDADE30-022C-4F94-9CD1-1EFCE39A8A53}">
      <dgm:prSet/>
      <dgm:spPr/>
      <dgm:t>
        <a:bodyPr/>
        <a:lstStyle/>
        <a:p>
          <a:endParaRPr lang="en-US"/>
        </a:p>
      </dgm:t>
    </dgm:pt>
    <dgm:pt modelId="{E34E8939-94D7-427A-B1E8-B696F0A17D16}">
      <dgm:prSet/>
      <dgm:spPr/>
      <dgm:t>
        <a:bodyPr/>
        <a:lstStyle/>
        <a:p>
          <a:r>
            <a:rPr lang="en-US"/>
            <a:t>Trauma; Threat to Empowerment </a:t>
          </a:r>
        </a:p>
      </dgm:t>
    </dgm:pt>
    <dgm:pt modelId="{90D13B27-77B3-4E11-B273-FD9D637194FF}" type="parTrans" cxnId="{7EE74E6B-A7F0-4B89-AC0B-950C6FD576D6}">
      <dgm:prSet/>
      <dgm:spPr/>
      <dgm:t>
        <a:bodyPr/>
        <a:lstStyle/>
        <a:p>
          <a:endParaRPr lang="en-US"/>
        </a:p>
      </dgm:t>
    </dgm:pt>
    <dgm:pt modelId="{046E31AF-ED11-4532-944B-96625395AEBD}" type="sibTrans" cxnId="{7EE74E6B-A7F0-4B89-AC0B-950C6FD576D6}">
      <dgm:prSet/>
      <dgm:spPr/>
      <dgm:t>
        <a:bodyPr/>
        <a:lstStyle/>
        <a:p>
          <a:endParaRPr lang="en-US"/>
        </a:p>
      </dgm:t>
    </dgm:pt>
    <dgm:pt modelId="{83E36AAA-93A6-4488-9FCD-6FFB49C42106}">
      <dgm:prSet/>
      <dgm:spPr/>
      <dgm:t>
        <a:bodyPr/>
        <a:lstStyle/>
        <a:p>
          <a:r>
            <a:rPr lang="en-US"/>
            <a:t>Dating and Disclosure</a:t>
          </a:r>
        </a:p>
      </dgm:t>
    </dgm:pt>
    <dgm:pt modelId="{EB0D4129-05C8-4F5D-BDE5-259F4B2225BE}" type="parTrans" cxnId="{36EBD263-F6DD-4995-9F91-6019F50E67D3}">
      <dgm:prSet/>
      <dgm:spPr/>
      <dgm:t>
        <a:bodyPr/>
        <a:lstStyle/>
        <a:p>
          <a:endParaRPr lang="en-US"/>
        </a:p>
      </dgm:t>
    </dgm:pt>
    <dgm:pt modelId="{1C15A823-B2E3-484F-9557-4B281D7F6CA2}" type="sibTrans" cxnId="{36EBD263-F6DD-4995-9F91-6019F50E67D3}">
      <dgm:prSet/>
      <dgm:spPr/>
      <dgm:t>
        <a:bodyPr/>
        <a:lstStyle/>
        <a:p>
          <a:endParaRPr lang="en-US"/>
        </a:p>
      </dgm:t>
    </dgm:pt>
    <dgm:pt modelId="{E2D00D2B-52C0-4CF0-A474-AB9549AFE922}">
      <dgm:prSet/>
      <dgm:spPr/>
      <dgm:t>
        <a:bodyPr/>
        <a:lstStyle/>
        <a:p>
          <a:r>
            <a:rPr lang="en-US" dirty="0"/>
            <a:t>Partner Services and Resources </a:t>
          </a:r>
        </a:p>
      </dgm:t>
    </dgm:pt>
    <dgm:pt modelId="{4296E244-2A9B-46E9-821E-EF332CC991E0}" type="parTrans" cxnId="{676DE31C-1E41-4FE8-9D57-C948E5FA2641}">
      <dgm:prSet/>
      <dgm:spPr/>
      <dgm:t>
        <a:bodyPr/>
        <a:lstStyle/>
        <a:p>
          <a:endParaRPr lang="en-US"/>
        </a:p>
      </dgm:t>
    </dgm:pt>
    <dgm:pt modelId="{F402AD1A-F2B0-4BEB-90E7-05BF870F7460}" type="sibTrans" cxnId="{676DE31C-1E41-4FE8-9D57-C948E5FA2641}">
      <dgm:prSet/>
      <dgm:spPr/>
      <dgm:t>
        <a:bodyPr/>
        <a:lstStyle/>
        <a:p>
          <a:endParaRPr lang="en-US"/>
        </a:p>
      </dgm:t>
    </dgm:pt>
    <dgm:pt modelId="{29B0E391-DB7A-47F1-ABB7-71CFD4E8E204}" type="pres">
      <dgm:prSet presAssocID="{14E77BBB-9137-4322-8082-C829D83C8A87}" presName="linear" presStyleCnt="0">
        <dgm:presLayoutVars>
          <dgm:dir/>
          <dgm:animLvl val="lvl"/>
          <dgm:resizeHandles val="exact"/>
        </dgm:presLayoutVars>
      </dgm:prSet>
      <dgm:spPr/>
    </dgm:pt>
    <dgm:pt modelId="{59DC7360-EAE9-4575-8EFC-94E3E384E2D2}" type="pres">
      <dgm:prSet presAssocID="{6E56F6A9-BB79-4AAD-AD3C-A884F382D2DD}" presName="parentLin" presStyleCnt="0"/>
      <dgm:spPr/>
    </dgm:pt>
    <dgm:pt modelId="{F616A670-7E44-421A-8C48-0DAFE3CE7FB7}" type="pres">
      <dgm:prSet presAssocID="{6E56F6A9-BB79-4AAD-AD3C-A884F382D2DD}" presName="parentLeftMargin" presStyleLbl="node1" presStyleIdx="0" presStyleCnt="4"/>
      <dgm:spPr/>
    </dgm:pt>
    <dgm:pt modelId="{1AB82D2B-72F4-4E65-9C61-06227327094F}" type="pres">
      <dgm:prSet presAssocID="{6E56F6A9-BB79-4AAD-AD3C-A884F382D2DD}" presName="parentText" presStyleLbl="node1" presStyleIdx="0" presStyleCnt="4">
        <dgm:presLayoutVars>
          <dgm:chMax val="0"/>
          <dgm:bulletEnabled val="1"/>
        </dgm:presLayoutVars>
      </dgm:prSet>
      <dgm:spPr/>
    </dgm:pt>
    <dgm:pt modelId="{A8212949-F26C-4C15-9AE1-F872C30595B0}" type="pres">
      <dgm:prSet presAssocID="{6E56F6A9-BB79-4AAD-AD3C-A884F382D2DD}" presName="negativeSpace" presStyleCnt="0"/>
      <dgm:spPr/>
    </dgm:pt>
    <dgm:pt modelId="{1F381AE1-3DCB-4A27-83E8-39FA6FF62FA9}" type="pres">
      <dgm:prSet presAssocID="{6E56F6A9-BB79-4AAD-AD3C-A884F382D2DD}" presName="childText" presStyleLbl="conFgAcc1" presStyleIdx="0" presStyleCnt="4">
        <dgm:presLayoutVars>
          <dgm:bulletEnabled val="1"/>
        </dgm:presLayoutVars>
      </dgm:prSet>
      <dgm:spPr/>
    </dgm:pt>
    <dgm:pt modelId="{2E71D1BB-9108-4C37-BDE2-CA6A445FD8AE}" type="pres">
      <dgm:prSet presAssocID="{FCEE2A40-0224-4583-8729-250C584D4192}" presName="spaceBetweenRectangles" presStyleCnt="0"/>
      <dgm:spPr/>
    </dgm:pt>
    <dgm:pt modelId="{F0C5CA3C-B44E-4580-B9CE-A12F72B4F4F2}" type="pres">
      <dgm:prSet presAssocID="{E34E8939-94D7-427A-B1E8-B696F0A17D16}" presName="parentLin" presStyleCnt="0"/>
      <dgm:spPr/>
    </dgm:pt>
    <dgm:pt modelId="{8FEA7D39-BCEC-48DD-8F88-718A6BB2C3FB}" type="pres">
      <dgm:prSet presAssocID="{E34E8939-94D7-427A-B1E8-B696F0A17D16}" presName="parentLeftMargin" presStyleLbl="node1" presStyleIdx="0" presStyleCnt="4"/>
      <dgm:spPr/>
    </dgm:pt>
    <dgm:pt modelId="{D34F185B-FEBB-4975-8F70-395134838744}" type="pres">
      <dgm:prSet presAssocID="{E34E8939-94D7-427A-B1E8-B696F0A17D16}" presName="parentText" presStyleLbl="node1" presStyleIdx="1" presStyleCnt="4">
        <dgm:presLayoutVars>
          <dgm:chMax val="0"/>
          <dgm:bulletEnabled val="1"/>
        </dgm:presLayoutVars>
      </dgm:prSet>
      <dgm:spPr/>
    </dgm:pt>
    <dgm:pt modelId="{FDC0757A-F6B4-4CCB-8EA8-6115EAEC4718}" type="pres">
      <dgm:prSet presAssocID="{E34E8939-94D7-427A-B1E8-B696F0A17D16}" presName="negativeSpace" presStyleCnt="0"/>
      <dgm:spPr/>
    </dgm:pt>
    <dgm:pt modelId="{0BA69186-E9AC-42D7-BD72-8F51105A5EC0}" type="pres">
      <dgm:prSet presAssocID="{E34E8939-94D7-427A-B1E8-B696F0A17D16}" presName="childText" presStyleLbl="conFgAcc1" presStyleIdx="1" presStyleCnt="4">
        <dgm:presLayoutVars>
          <dgm:bulletEnabled val="1"/>
        </dgm:presLayoutVars>
      </dgm:prSet>
      <dgm:spPr/>
    </dgm:pt>
    <dgm:pt modelId="{2A4B34B4-857F-4AFF-B840-D437255D3778}" type="pres">
      <dgm:prSet presAssocID="{046E31AF-ED11-4532-944B-96625395AEBD}" presName="spaceBetweenRectangles" presStyleCnt="0"/>
      <dgm:spPr/>
    </dgm:pt>
    <dgm:pt modelId="{E2344601-0386-4AEC-8849-49D11FAD863F}" type="pres">
      <dgm:prSet presAssocID="{83E36AAA-93A6-4488-9FCD-6FFB49C42106}" presName="parentLin" presStyleCnt="0"/>
      <dgm:spPr/>
    </dgm:pt>
    <dgm:pt modelId="{9DAEE14E-0342-48F8-8EB0-5D88D19DED50}" type="pres">
      <dgm:prSet presAssocID="{83E36AAA-93A6-4488-9FCD-6FFB49C42106}" presName="parentLeftMargin" presStyleLbl="node1" presStyleIdx="1" presStyleCnt="4"/>
      <dgm:spPr/>
    </dgm:pt>
    <dgm:pt modelId="{2F769C36-21EE-487F-82DD-C4C6DB904468}" type="pres">
      <dgm:prSet presAssocID="{83E36AAA-93A6-4488-9FCD-6FFB49C42106}" presName="parentText" presStyleLbl="node1" presStyleIdx="2" presStyleCnt="4">
        <dgm:presLayoutVars>
          <dgm:chMax val="0"/>
          <dgm:bulletEnabled val="1"/>
        </dgm:presLayoutVars>
      </dgm:prSet>
      <dgm:spPr/>
    </dgm:pt>
    <dgm:pt modelId="{80D2BABB-8A8A-4DE3-97F6-3C8C9B82CF4F}" type="pres">
      <dgm:prSet presAssocID="{83E36AAA-93A6-4488-9FCD-6FFB49C42106}" presName="negativeSpace" presStyleCnt="0"/>
      <dgm:spPr/>
    </dgm:pt>
    <dgm:pt modelId="{F6390F99-350C-4C4C-A6E0-31C1C744D3EB}" type="pres">
      <dgm:prSet presAssocID="{83E36AAA-93A6-4488-9FCD-6FFB49C42106}" presName="childText" presStyleLbl="conFgAcc1" presStyleIdx="2" presStyleCnt="4">
        <dgm:presLayoutVars>
          <dgm:bulletEnabled val="1"/>
        </dgm:presLayoutVars>
      </dgm:prSet>
      <dgm:spPr/>
    </dgm:pt>
    <dgm:pt modelId="{C65301B0-A80E-4279-85DE-FEECB6FF5B19}" type="pres">
      <dgm:prSet presAssocID="{1C15A823-B2E3-484F-9557-4B281D7F6CA2}" presName="spaceBetweenRectangles" presStyleCnt="0"/>
      <dgm:spPr/>
    </dgm:pt>
    <dgm:pt modelId="{E74E308C-7B13-46B6-BE91-94960A3EB89C}" type="pres">
      <dgm:prSet presAssocID="{E2D00D2B-52C0-4CF0-A474-AB9549AFE922}" presName="parentLin" presStyleCnt="0"/>
      <dgm:spPr/>
    </dgm:pt>
    <dgm:pt modelId="{C0408BE9-DC62-4BDF-9E31-6A247367E9CD}" type="pres">
      <dgm:prSet presAssocID="{E2D00D2B-52C0-4CF0-A474-AB9549AFE922}" presName="parentLeftMargin" presStyleLbl="node1" presStyleIdx="2" presStyleCnt="4"/>
      <dgm:spPr/>
    </dgm:pt>
    <dgm:pt modelId="{7F53DFEB-2B70-4C6C-B81C-4574B78919EB}" type="pres">
      <dgm:prSet presAssocID="{E2D00D2B-52C0-4CF0-A474-AB9549AFE922}" presName="parentText" presStyleLbl="node1" presStyleIdx="3" presStyleCnt="4">
        <dgm:presLayoutVars>
          <dgm:chMax val="0"/>
          <dgm:bulletEnabled val="1"/>
        </dgm:presLayoutVars>
      </dgm:prSet>
      <dgm:spPr/>
    </dgm:pt>
    <dgm:pt modelId="{890B45C1-BF8C-4CEE-A58C-89B0BF18EA8F}" type="pres">
      <dgm:prSet presAssocID="{E2D00D2B-52C0-4CF0-A474-AB9549AFE922}" presName="negativeSpace" presStyleCnt="0"/>
      <dgm:spPr/>
    </dgm:pt>
    <dgm:pt modelId="{93C28E92-0A0D-4C0D-AB18-DCDE915906B2}" type="pres">
      <dgm:prSet presAssocID="{E2D00D2B-52C0-4CF0-A474-AB9549AFE922}" presName="childText" presStyleLbl="conFgAcc1" presStyleIdx="3" presStyleCnt="4">
        <dgm:presLayoutVars>
          <dgm:bulletEnabled val="1"/>
        </dgm:presLayoutVars>
      </dgm:prSet>
      <dgm:spPr/>
    </dgm:pt>
  </dgm:ptLst>
  <dgm:cxnLst>
    <dgm:cxn modelId="{E5C66C0F-A510-4F17-B69A-B677469BF917}" type="presOf" srcId="{14E77BBB-9137-4322-8082-C829D83C8A87}" destId="{29B0E391-DB7A-47F1-ABB7-71CFD4E8E204}" srcOrd="0" destOrd="0" presId="urn:microsoft.com/office/officeart/2005/8/layout/list1"/>
    <dgm:cxn modelId="{676DE31C-1E41-4FE8-9D57-C948E5FA2641}" srcId="{14E77BBB-9137-4322-8082-C829D83C8A87}" destId="{E2D00D2B-52C0-4CF0-A474-AB9549AFE922}" srcOrd="3" destOrd="0" parTransId="{4296E244-2A9B-46E9-821E-EF332CC991E0}" sibTransId="{F402AD1A-F2B0-4BEB-90E7-05BF870F7460}"/>
    <dgm:cxn modelId="{ABDADE30-022C-4F94-9CD1-1EFCE39A8A53}" srcId="{14E77BBB-9137-4322-8082-C829D83C8A87}" destId="{6E56F6A9-BB79-4AAD-AD3C-A884F382D2DD}" srcOrd="0" destOrd="0" parTransId="{98FA26D7-A3B3-4A82-86A7-7B1102C971D6}" sibTransId="{FCEE2A40-0224-4583-8729-250C584D4192}"/>
    <dgm:cxn modelId="{36EBD263-F6DD-4995-9F91-6019F50E67D3}" srcId="{14E77BBB-9137-4322-8082-C829D83C8A87}" destId="{83E36AAA-93A6-4488-9FCD-6FFB49C42106}" srcOrd="2" destOrd="0" parTransId="{EB0D4129-05C8-4F5D-BDE5-259F4B2225BE}" sibTransId="{1C15A823-B2E3-484F-9557-4B281D7F6CA2}"/>
    <dgm:cxn modelId="{7EE74E6B-A7F0-4B89-AC0B-950C6FD576D6}" srcId="{14E77BBB-9137-4322-8082-C829D83C8A87}" destId="{E34E8939-94D7-427A-B1E8-B696F0A17D16}" srcOrd="1" destOrd="0" parTransId="{90D13B27-77B3-4E11-B273-FD9D637194FF}" sibTransId="{046E31AF-ED11-4532-944B-96625395AEBD}"/>
    <dgm:cxn modelId="{6A936155-DC9C-4B49-82C6-5B53092C175A}" type="presOf" srcId="{83E36AAA-93A6-4488-9FCD-6FFB49C42106}" destId="{2F769C36-21EE-487F-82DD-C4C6DB904468}" srcOrd="1" destOrd="0" presId="urn:microsoft.com/office/officeart/2005/8/layout/list1"/>
    <dgm:cxn modelId="{7B92927A-1F86-475D-99ED-86AC8CD43FED}" type="presOf" srcId="{E34E8939-94D7-427A-B1E8-B696F0A17D16}" destId="{8FEA7D39-BCEC-48DD-8F88-718A6BB2C3FB}" srcOrd="0" destOrd="0" presId="urn:microsoft.com/office/officeart/2005/8/layout/list1"/>
    <dgm:cxn modelId="{B785189A-501B-45EB-9CFB-9AB29EE93456}" type="presOf" srcId="{E34E8939-94D7-427A-B1E8-B696F0A17D16}" destId="{D34F185B-FEBB-4975-8F70-395134838744}" srcOrd="1" destOrd="0" presId="urn:microsoft.com/office/officeart/2005/8/layout/list1"/>
    <dgm:cxn modelId="{B93FD7B6-A269-4CA1-A7A9-5E596B37A91C}" type="presOf" srcId="{6E56F6A9-BB79-4AAD-AD3C-A884F382D2DD}" destId="{F616A670-7E44-421A-8C48-0DAFE3CE7FB7}" srcOrd="0" destOrd="0" presId="urn:microsoft.com/office/officeart/2005/8/layout/list1"/>
    <dgm:cxn modelId="{964D59B7-A8F7-44E1-844A-C121DC47FFBE}" type="presOf" srcId="{6E56F6A9-BB79-4AAD-AD3C-A884F382D2DD}" destId="{1AB82D2B-72F4-4E65-9C61-06227327094F}" srcOrd="1" destOrd="0" presId="urn:microsoft.com/office/officeart/2005/8/layout/list1"/>
    <dgm:cxn modelId="{57DD7CBB-8899-4F81-8DF8-AC5C53AE91C9}" type="presOf" srcId="{E2D00D2B-52C0-4CF0-A474-AB9549AFE922}" destId="{7F53DFEB-2B70-4C6C-B81C-4574B78919EB}" srcOrd="1" destOrd="0" presId="urn:microsoft.com/office/officeart/2005/8/layout/list1"/>
    <dgm:cxn modelId="{C859D7ED-0D5D-4D3A-B143-790E7659834C}" type="presOf" srcId="{E2D00D2B-52C0-4CF0-A474-AB9549AFE922}" destId="{C0408BE9-DC62-4BDF-9E31-6A247367E9CD}" srcOrd="0" destOrd="0" presId="urn:microsoft.com/office/officeart/2005/8/layout/list1"/>
    <dgm:cxn modelId="{F160B6FE-96A8-481D-9A6B-9832F03BE7BB}" type="presOf" srcId="{83E36AAA-93A6-4488-9FCD-6FFB49C42106}" destId="{9DAEE14E-0342-48F8-8EB0-5D88D19DED50}" srcOrd="0" destOrd="0" presId="urn:microsoft.com/office/officeart/2005/8/layout/list1"/>
    <dgm:cxn modelId="{13A5A689-EB6E-4F05-954E-AF3CAF64A752}" type="presParOf" srcId="{29B0E391-DB7A-47F1-ABB7-71CFD4E8E204}" destId="{59DC7360-EAE9-4575-8EFC-94E3E384E2D2}" srcOrd="0" destOrd="0" presId="urn:microsoft.com/office/officeart/2005/8/layout/list1"/>
    <dgm:cxn modelId="{5860868D-9ABB-4415-96CD-F34BF0C8DBAD}" type="presParOf" srcId="{59DC7360-EAE9-4575-8EFC-94E3E384E2D2}" destId="{F616A670-7E44-421A-8C48-0DAFE3CE7FB7}" srcOrd="0" destOrd="0" presId="urn:microsoft.com/office/officeart/2005/8/layout/list1"/>
    <dgm:cxn modelId="{68B3A8E4-6102-4C7D-ACF7-409CFC434ABB}" type="presParOf" srcId="{59DC7360-EAE9-4575-8EFC-94E3E384E2D2}" destId="{1AB82D2B-72F4-4E65-9C61-06227327094F}" srcOrd="1" destOrd="0" presId="urn:microsoft.com/office/officeart/2005/8/layout/list1"/>
    <dgm:cxn modelId="{8120A454-1E7F-4D3F-AE23-C03753E340CE}" type="presParOf" srcId="{29B0E391-DB7A-47F1-ABB7-71CFD4E8E204}" destId="{A8212949-F26C-4C15-9AE1-F872C30595B0}" srcOrd="1" destOrd="0" presId="urn:microsoft.com/office/officeart/2005/8/layout/list1"/>
    <dgm:cxn modelId="{BA1440A5-A74A-4B85-B586-43EF8A0269B4}" type="presParOf" srcId="{29B0E391-DB7A-47F1-ABB7-71CFD4E8E204}" destId="{1F381AE1-3DCB-4A27-83E8-39FA6FF62FA9}" srcOrd="2" destOrd="0" presId="urn:microsoft.com/office/officeart/2005/8/layout/list1"/>
    <dgm:cxn modelId="{2B8A6BA1-56D1-4054-969C-99A1214BA44B}" type="presParOf" srcId="{29B0E391-DB7A-47F1-ABB7-71CFD4E8E204}" destId="{2E71D1BB-9108-4C37-BDE2-CA6A445FD8AE}" srcOrd="3" destOrd="0" presId="urn:microsoft.com/office/officeart/2005/8/layout/list1"/>
    <dgm:cxn modelId="{4A45348D-CDC4-4584-B034-C2551BBB64D9}" type="presParOf" srcId="{29B0E391-DB7A-47F1-ABB7-71CFD4E8E204}" destId="{F0C5CA3C-B44E-4580-B9CE-A12F72B4F4F2}" srcOrd="4" destOrd="0" presId="urn:microsoft.com/office/officeart/2005/8/layout/list1"/>
    <dgm:cxn modelId="{FA71E73E-9F7C-4FA4-94B7-CC3A6146BEF3}" type="presParOf" srcId="{F0C5CA3C-B44E-4580-B9CE-A12F72B4F4F2}" destId="{8FEA7D39-BCEC-48DD-8F88-718A6BB2C3FB}" srcOrd="0" destOrd="0" presId="urn:microsoft.com/office/officeart/2005/8/layout/list1"/>
    <dgm:cxn modelId="{0338565F-A891-4057-A766-D864E5713E92}" type="presParOf" srcId="{F0C5CA3C-B44E-4580-B9CE-A12F72B4F4F2}" destId="{D34F185B-FEBB-4975-8F70-395134838744}" srcOrd="1" destOrd="0" presId="urn:microsoft.com/office/officeart/2005/8/layout/list1"/>
    <dgm:cxn modelId="{47068D51-181A-4B57-8C22-0C0FD955DF1F}" type="presParOf" srcId="{29B0E391-DB7A-47F1-ABB7-71CFD4E8E204}" destId="{FDC0757A-F6B4-4CCB-8EA8-6115EAEC4718}" srcOrd="5" destOrd="0" presId="urn:microsoft.com/office/officeart/2005/8/layout/list1"/>
    <dgm:cxn modelId="{68D43805-95C3-4401-9331-25EF62758BE1}" type="presParOf" srcId="{29B0E391-DB7A-47F1-ABB7-71CFD4E8E204}" destId="{0BA69186-E9AC-42D7-BD72-8F51105A5EC0}" srcOrd="6" destOrd="0" presId="urn:microsoft.com/office/officeart/2005/8/layout/list1"/>
    <dgm:cxn modelId="{E0EB6845-2FA2-4D78-8979-C2A3E344EEC5}" type="presParOf" srcId="{29B0E391-DB7A-47F1-ABB7-71CFD4E8E204}" destId="{2A4B34B4-857F-4AFF-B840-D437255D3778}" srcOrd="7" destOrd="0" presId="urn:microsoft.com/office/officeart/2005/8/layout/list1"/>
    <dgm:cxn modelId="{94902FCE-D2FE-43C9-A473-68F8C9E38748}" type="presParOf" srcId="{29B0E391-DB7A-47F1-ABB7-71CFD4E8E204}" destId="{E2344601-0386-4AEC-8849-49D11FAD863F}" srcOrd="8" destOrd="0" presId="urn:microsoft.com/office/officeart/2005/8/layout/list1"/>
    <dgm:cxn modelId="{D49449B0-5437-40FF-876B-0BC7D6A39D68}" type="presParOf" srcId="{E2344601-0386-4AEC-8849-49D11FAD863F}" destId="{9DAEE14E-0342-48F8-8EB0-5D88D19DED50}" srcOrd="0" destOrd="0" presId="urn:microsoft.com/office/officeart/2005/8/layout/list1"/>
    <dgm:cxn modelId="{51F1A0F8-DA5C-4182-B3AA-3ACB2F4D95B9}" type="presParOf" srcId="{E2344601-0386-4AEC-8849-49D11FAD863F}" destId="{2F769C36-21EE-487F-82DD-C4C6DB904468}" srcOrd="1" destOrd="0" presId="urn:microsoft.com/office/officeart/2005/8/layout/list1"/>
    <dgm:cxn modelId="{811B2D01-1DD9-453F-AA1B-AA0F4C68F7E2}" type="presParOf" srcId="{29B0E391-DB7A-47F1-ABB7-71CFD4E8E204}" destId="{80D2BABB-8A8A-4DE3-97F6-3C8C9B82CF4F}" srcOrd="9" destOrd="0" presId="urn:microsoft.com/office/officeart/2005/8/layout/list1"/>
    <dgm:cxn modelId="{E2853A7F-9C81-4EB6-BA88-F98CD28E4BB3}" type="presParOf" srcId="{29B0E391-DB7A-47F1-ABB7-71CFD4E8E204}" destId="{F6390F99-350C-4C4C-A6E0-31C1C744D3EB}" srcOrd="10" destOrd="0" presId="urn:microsoft.com/office/officeart/2005/8/layout/list1"/>
    <dgm:cxn modelId="{0A5B68E9-50CB-4C5F-8ECF-B03D4F07831E}" type="presParOf" srcId="{29B0E391-DB7A-47F1-ABB7-71CFD4E8E204}" destId="{C65301B0-A80E-4279-85DE-FEECB6FF5B19}" srcOrd="11" destOrd="0" presId="urn:microsoft.com/office/officeart/2005/8/layout/list1"/>
    <dgm:cxn modelId="{433811D5-07CF-434D-99D9-DDBE87BE966B}" type="presParOf" srcId="{29B0E391-DB7A-47F1-ABB7-71CFD4E8E204}" destId="{E74E308C-7B13-46B6-BE91-94960A3EB89C}" srcOrd="12" destOrd="0" presId="urn:microsoft.com/office/officeart/2005/8/layout/list1"/>
    <dgm:cxn modelId="{000C7975-81FB-4C31-8310-F2DC2432DF6F}" type="presParOf" srcId="{E74E308C-7B13-46B6-BE91-94960A3EB89C}" destId="{C0408BE9-DC62-4BDF-9E31-6A247367E9CD}" srcOrd="0" destOrd="0" presId="urn:microsoft.com/office/officeart/2005/8/layout/list1"/>
    <dgm:cxn modelId="{77B08677-B8F5-4F6C-9DFF-0A0EE42E4120}" type="presParOf" srcId="{E74E308C-7B13-46B6-BE91-94960A3EB89C}" destId="{7F53DFEB-2B70-4C6C-B81C-4574B78919EB}" srcOrd="1" destOrd="0" presId="urn:microsoft.com/office/officeart/2005/8/layout/list1"/>
    <dgm:cxn modelId="{C26C86F0-31FA-475A-BE6C-4C4481A20EF2}" type="presParOf" srcId="{29B0E391-DB7A-47F1-ABB7-71CFD4E8E204}" destId="{890B45C1-BF8C-4CEE-A58C-89B0BF18EA8F}" srcOrd="13" destOrd="0" presId="urn:microsoft.com/office/officeart/2005/8/layout/list1"/>
    <dgm:cxn modelId="{BF3E1C80-2D65-4576-8980-B6132E618A2D}" type="presParOf" srcId="{29B0E391-DB7A-47F1-ABB7-71CFD4E8E204}" destId="{93C28E92-0A0D-4C0D-AB18-DCDE915906B2}"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1744C-6D2C-41DC-A320-7039767752E6}"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33CB8823-7046-42AB-A60E-5C47410A2D3D}">
      <dgm:prSet/>
      <dgm:spPr/>
      <dgm:t>
        <a:bodyPr/>
        <a:lstStyle/>
        <a:p>
          <a:r>
            <a:rPr lang="en-US" dirty="0"/>
            <a:t>Women’s sense of self-worth; </a:t>
          </a:r>
        </a:p>
      </dgm:t>
    </dgm:pt>
    <dgm:pt modelId="{F772FA49-6757-4A68-9554-1461BBE458A0}" type="parTrans" cxnId="{97F434B3-4BE0-42C8-BB19-6A925629DD77}">
      <dgm:prSet/>
      <dgm:spPr/>
      <dgm:t>
        <a:bodyPr/>
        <a:lstStyle/>
        <a:p>
          <a:endParaRPr lang="en-US"/>
        </a:p>
      </dgm:t>
    </dgm:pt>
    <dgm:pt modelId="{2AB5B1B1-E950-47FC-8D65-AE576DD5DBFA}" type="sibTrans" cxnId="{97F434B3-4BE0-42C8-BB19-6A925629DD77}">
      <dgm:prSet/>
      <dgm:spPr/>
      <dgm:t>
        <a:bodyPr/>
        <a:lstStyle/>
        <a:p>
          <a:endParaRPr lang="en-US"/>
        </a:p>
      </dgm:t>
    </dgm:pt>
    <dgm:pt modelId="{913EA8BD-DA2A-47B5-85D8-E0C405B350C9}">
      <dgm:prSet/>
      <dgm:spPr/>
      <dgm:t>
        <a:bodyPr/>
        <a:lstStyle/>
        <a:p>
          <a:r>
            <a:rPr lang="en-US" dirty="0"/>
            <a:t>Their right to have and determine choices; </a:t>
          </a:r>
        </a:p>
      </dgm:t>
    </dgm:pt>
    <dgm:pt modelId="{81750097-030E-4E76-A04C-48B130C26284}" type="parTrans" cxnId="{93470290-5DD0-449A-8F14-4B9B016911A8}">
      <dgm:prSet/>
      <dgm:spPr/>
      <dgm:t>
        <a:bodyPr/>
        <a:lstStyle/>
        <a:p>
          <a:endParaRPr lang="en-US"/>
        </a:p>
      </dgm:t>
    </dgm:pt>
    <dgm:pt modelId="{50D24CA3-BF42-46F1-89FF-8F6B80989B80}" type="sibTrans" cxnId="{93470290-5DD0-449A-8F14-4B9B016911A8}">
      <dgm:prSet/>
      <dgm:spPr/>
      <dgm:t>
        <a:bodyPr/>
        <a:lstStyle/>
        <a:p>
          <a:endParaRPr lang="en-US"/>
        </a:p>
      </dgm:t>
    </dgm:pt>
    <dgm:pt modelId="{CCC26A3F-8824-4F76-B6A7-9D54E9830D6E}">
      <dgm:prSet/>
      <dgm:spPr/>
      <dgm:t>
        <a:bodyPr/>
        <a:lstStyle/>
        <a:p>
          <a:r>
            <a:rPr lang="en-US"/>
            <a:t>Their right to have access to opportunities and resources;</a:t>
          </a:r>
        </a:p>
      </dgm:t>
    </dgm:pt>
    <dgm:pt modelId="{E61B4E84-B8B4-4D0A-BF81-95A9AE96EEB2}" type="parTrans" cxnId="{FA4BC49E-CE57-4CF4-84F5-40E33D4AE8D2}">
      <dgm:prSet/>
      <dgm:spPr/>
      <dgm:t>
        <a:bodyPr/>
        <a:lstStyle/>
        <a:p>
          <a:endParaRPr lang="en-US"/>
        </a:p>
      </dgm:t>
    </dgm:pt>
    <dgm:pt modelId="{183DEC20-1BCA-4595-B226-231D6029F073}" type="sibTrans" cxnId="{FA4BC49E-CE57-4CF4-84F5-40E33D4AE8D2}">
      <dgm:prSet/>
      <dgm:spPr/>
      <dgm:t>
        <a:bodyPr/>
        <a:lstStyle/>
        <a:p>
          <a:endParaRPr lang="en-US"/>
        </a:p>
      </dgm:t>
    </dgm:pt>
    <dgm:pt modelId="{16A8E445-E527-497F-BC83-A9F951212888}">
      <dgm:prSet/>
      <dgm:spPr/>
      <dgm:t>
        <a:bodyPr/>
        <a:lstStyle/>
        <a:p>
          <a:r>
            <a:rPr lang="en-US"/>
            <a:t>Their right to have the power to control their own lives, both within and outside the home; and </a:t>
          </a:r>
        </a:p>
      </dgm:t>
    </dgm:pt>
    <dgm:pt modelId="{4347A21B-62B9-4D8D-9F9E-A7D43CE29A23}" type="parTrans" cxnId="{241FABCC-768B-44BE-9252-6946E3AB9C53}">
      <dgm:prSet/>
      <dgm:spPr/>
      <dgm:t>
        <a:bodyPr/>
        <a:lstStyle/>
        <a:p>
          <a:endParaRPr lang="en-US"/>
        </a:p>
      </dgm:t>
    </dgm:pt>
    <dgm:pt modelId="{6068A888-B9C4-4361-9A5D-0D3D80F9882A}" type="sibTrans" cxnId="{241FABCC-768B-44BE-9252-6946E3AB9C53}">
      <dgm:prSet/>
      <dgm:spPr/>
      <dgm:t>
        <a:bodyPr/>
        <a:lstStyle/>
        <a:p>
          <a:endParaRPr lang="en-US"/>
        </a:p>
      </dgm:t>
    </dgm:pt>
    <dgm:pt modelId="{E16293C0-2EF4-45B5-B790-4E7D99A5AA45}">
      <dgm:prSet/>
      <dgm:spPr/>
      <dgm:t>
        <a:bodyPr/>
        <a:lstStyle/>
        <a:p>
          <a:r>
            <a:rPr lang="en-US"/>
            <a:t>Their ability to influence the direction of social change to create a more just social and economic order, nationally and internationally. </a:t>
          </a:r>
          <a:br>
            <a:rPr lang="en-US"/>
          </a:br>
          <a:endParaRPr lang="en-US"/>
        </a:p>
      </dgm:t>
    </dgm:pt>
    <dgm:pt modelId="{6011A376-6101-4279-A2B6-40FFC992F45C}" type="parTrans" cxnId="{6BB283E6-D6D9-4B36-9FFF-ED051DD8FD83}">
      <dgm:prSet/>
      <dgm:spPr/>
      <dgm:t>
        <a:bodyPr/>
        <a:lstStyle/>
        <a:p>
          <a:endParaRPr lang="en-US"/>
        </a:p>
      </dgm:t>
    </dgm:pt>
    <dgm:pt modelId="{AB2ADD1B-EBDB-49D2-930C-51ABEBF2C3F8}" type="sibTrans" cxnId="{6BB283E6-D6D9-4B36-9FFF-ED051DD8FD83}">
      <dgm:prSet/>
      <dgm:spPr/>
      <dgm:t>
        <a:bodyPr/>
        <a:lstStyle/>
        <a:p>
          <a:endParaRPr lang="en-US"/>
        </a:p>
      </dgm:t>
    </dgm:pt>
    <dgm:pt modelId="{CFE0E2E3-FC78-4397-9896-3E3D3A1644B8}" type="pres">
      <dgm:prSet presAssocID="{69A1744C-6D2C-41DC-A320-7039767752E6}" presName="diagram" presStyleCnt="0">
        <dgm:presLayoutVars>
          <dgm:dir/>
          <dgm:resizeHandles val="exact"/>
        </dgm:presLayoutVars>
      </dgm:prSet>
      <dgm:spPr/>
    </dgm:pt>
    <dgm:pt modelId="{2D4E64A6-2104-4DA3-BB05-65277894CFDE}" type="pres">
      <dgm:prSet presAssocID="{33CB8823-7046-42AB-A60E-5C47410A2D3D}" presName="node" presStyleLbl="node1" presStyleIdx="0" presStyleCnt="5">
        <dgm:presLayoutVars>
          <dgm:bulletEnabled val="1"/>
        </dgm:presLayoutVars>
      </dgm:prSet>
      <dgm:spPr/>
    </dgm:pt>
    <dgm:pt modelId="{8CF9C8FA-0D52-4C22-8228-079E30523E98}" type="pres">
      <dgm:prSet presAssocID="{2AB5B1B1-E950-47FC-8D65-AE576DD5DBFA}" presName="sibTrans" presStyleCnt="0"/>
      <dgm:spPr/>
    </dgm:pt>
    <dgm:pt modelId="{C4D88F7B-DDE1-411D-9F99-B478F5174029}" type="pres">
      <dgm:prSet presAssocID="{913EA8BD-DA2A-47B5-85D8-E0C405B350C9}" presName="node" presStyleLbl="node1" presStyleIdx="1" presStyleCnt="5">
        <dgm:presLayoutVars>
          <dgm:bulletEnabled val="1"/>
        </dgm:presLayoutVars>
      </dgm:prSet>
      <dgm:spPr/>
    </dgm:pt>
    <dgm:pt modelId="{1C212D16-13CA-4B09-BC7C-3109804A47C1}" type="pres">
      <dgm:prSet presAssocID="{50D24CA3-BF42-46F1-89FF-8F6B80989B80}" presName="sibTrans" presStyleCnt="0"/>
      <dgm:spPr/>
    </dgm:pt>
    <dgm:pt modelId="{6671E71F-D14E-42F5-AF4B-DB8D075D0857}" type="pres">
      <dgm:prSet presAssocID="{CCC26A3F-8824-4F76-B6A7-9D54E9830D6E}" presName="node" presStyleLbl="node1" presStyleIdx="2" presStyleCnt="5">
        <dgm:presLayoutVars>
          <dgm:bulletEnabled val="1"/>
        </dgm:presLayoutVars>
      </dgm:prSet>
      <dgm:spPr/>
    </dgm:pt>
    <dgm:pt modelId="{CD1A049C-05E3-4CDD-A6B2-A74A8BD91292}" type="pres">
      <dgm:prSet presAssocID="{183DEC20-1BCA-4595-B226-231D6029F073}" presName="sibTrans" presStyleCnt="0"/>
      <dgm:spPr/>
    </dgm:pt>
    <dgm:pt modelId="{2C31EF7D-1661-44A5-8655-2BF80E7B7F6D}" type="pres">
      <dgm:prSet presAssocID="{16A8E445-E527-497F-BC83-A9F951212888}" presName="node" presStyleLbl="node1" presStyleIdx="3" presStyleCnt="5">
        <dgm:presLayoutVars>
          <dgm:bulletEnabled val="1"/>
        </dgm:presLayoutVars>
      </dgm:prSet>
      <dgm:spPr/>
    </dgm:pt>
    <dgm:pt modelId="{012C8EBA-DCF5-4044-8822-C95FB979D881}" type="pres">
      <dgm:prSet presAssocID="{6068A888-B9C4-4361-9A5D-0D3D80F9882A}" presName="sibTrans" presStyleCnt="0"/>
      <dgm:spPr/>
    </dgm:pt>
    <dgm:pt modelId="{1D420FDC-5B2C-48F4-BFE7-E88D790CE891}" type="pres">
      <dgm:prSet presAssocID="{E16293C0-2EF4-45B5-B790-4E7D99A5AA45}" presName="node" presStyleLbl="node1" presStyleIdx="4" presStyleCnt="5">
        <dgm:presLayoutVars>
          <dgm:bulletEnabled val="1"/>
        </dgm:presLayoutVars>
      </dgm:prSet>
      <dgm:spPr/>
    </dgm:pt>
  </dgm:ptLst>
  <dgm:cxnLst>
    <dgm:cxn modelId="{5F159F35-0BBC-4D8A-9A16-0CD0228D6A23}" type="presOf" srcId="{33CB8823-7046-42AB-A60E-5C47410A2D3D}" destId="{2D4E64A6-2104-4DA3-BB05-65277894CFDE}" srcOrd="0" destOrd="0" presId="urn:microsoft.com/office/officeart/2005/8/layout/default"/>
    <dgm:cxn modelId="{E5526745-1AB7-4C2C-8830-939A9CCB585F}" type="presOf" srcId="{E16293C0-2EF4-45B5-B790-4E7D99A5AA45}" destId="{1D420FDC-5B2C-48F4-BFE7-E88D790CE891}" srcOrd="0" destOrd="0" presId="urn:microsoft.com/office/officeart/2005/8/layout/default"/>
    <dgm:cxn modelId="{0FBBA07F-84E1-41A9-B6A4-042ADF4A75AE}" type="presOf" srcId="{69A1744C-6D2C-41DC-A320-7039767752E6}" destId="{CFE0E2E3-FC78-4397-9896-3E3D3A1644B8}" srcOrd="0" destOrd="0" presId="urn:microsoft.com/office/officeart/2005/8/layout/default"/>
    <dgm:cxn modelId="{93470290-5DD0-449A-8F14-4B9B016911A8}" srcId="{69A1744C-6D2C-41DC-A320-7039767752E6}" destId="{913EA8BD-DA2A-47B5-85D8-E0C405B350C9}" srcOrd="1" destOrd="0" parTransId="{81750097-030E-4E76-A04C-48B130C26284}" sibTransId="{50D24CA3-BF42-46F1-89FF-8F6B80989B80}"/>
    <dgm:cxn modelId="{FA4BC49E-CE57-4CF4-84F5-40E33D4AE8D2}" srcId="{69A1744C-6D2C-41DC-A320-7039767752E6}" destId="{CCC26A3F-8824-4F76-B6A7-9D54E9830D6E}" srcOrd="2" destOrd="0" parTransId="{E61B4E84-B8B4-4D0A-BF81-95A9AE96EEB2}" sibTransId="{183DEC20-1BCA-4595-B226-231D6029F073}"/>
    <dgm:cxn modelId="{59EA92AE-CA07-4267-8646-5D167A5D1C6E}" type="presOf" srcId="{CCC26A3F-8824-4F76-B6A7-9D54E9830D6E}" destId="{6671E71F-D14E-42F5-AF4B-DB8D075D0857}" srcOrd="0" destOrd="0" presId="urn:microsoft.com/office/officeart/2005/8/layout/default"/>
    <dgm:cxn modelId="{97F434B3-4BE0-42C8-BB19-6A925629DD77}" srcId="{69A1744C-6D2C-41DC-A320-7039767752E6}" destId="{33CB8823-7046-42AB-A60E-5C47410A2D3D}" srcOrd="0" destOrd="0" parTransId="{F772FA49-6757-4A68-9554-1461BBE458A0}" sibTransId="{2AB5B1B1-E950-47FC-8D65-AE576DD5DBFA}"/>
    <dgm:cxn modelId="{241FABCC-768B-44BE-9252-6946E3AB9C53}" srcId="{69A1744C-6D2C-41DC-A320-7039767752E6}" destId="{16A8E445-E527-497F-BC83-A9F951212888}" srcOrd="3" destOrd="0" parTransId="{4347A21B-62B9-4D8D-9F9E-A7D43CE29A23}" sibTransId="{6068A888-B9C4-4361-9A5D-0D3D80F9882A}"/>
    <dgm:cxn modelId="{080C56E5-6DC2-4955-90C4-D6FE53334F5B}" type="presOf" srcId="{16A8E445-E527-497F-BC83-A9F951212888}" destId="{2C31EF7D-1661-44A5-8655-2BF80E7B7F6D}" srcOrd="0" destOrd="0" presId="urn:microsoft.com/office/officeart/2005/8/layout/default"/>
    <dgm:cxn modelId="{6BB283E6-D6D9-4B36-9FFF-ED051DD8FD83}" srcId="{69A1744C-6D2C-41DC-A320-7039767752E6}" destId="{E16293C0-2EF4-45B5-B790-4E7D99A5AA45}" srcOrd="4" destOrd="0" parTransId="{6011A376-6101-4279-A2B6-40FFC992F45C}" sibTransId="{AB2ADD1B-EBDB-49D2-930C-51ABEBF2C3F8}"/>
    <dgm:cxn modelId="{5D9351ED-8BF1-4D00-AB85-CBF34C0DDC26}" type="presOf" srcId="{913EA8BD-DA2A-47B5-85D8-E0C405B350C9}" destId="{C4D88F7B-DDE1-411D-9F99-B478F5174029}" srcOrd="0" destOrd="0" presId="urn:microsoft.com/office/officeart/2005/8/layout/default"/>
    <dgm:cxn modelId="{575966C8-94E2-44E2-B5CD-1F0B622A7EE1}" type="presParOf" srcId="{CFE0E2E3-FC78-4397-9896-3E3D3A1644B8}" destId="{2D4E64A6-2104-4DA3-BB05-65277894CFDE}" srcOrd="0" destOrd="0" presId="urn:microsoft.com/office/officeart/2005/8/layout/default"/>
    <dgm:cxn modelId="{977D4D33-F736-4F0C-8ABA-60359A48E3B4}" type="presParOf" srcId="{CFE0E2E3-FC78-4397-9896-3E3D3A1644B8}" destId="{8CF9C8FA-0D52-4C22-8228-079E30523E98}" srcOrd="1" destOrd="0" presId="urn:microsoft.com/office/officeart/2005/8/layout/default"/>
    <dgm:cxn modelId="{2AE0CBBF-5033-4E24-B025-30EC63956BE6}" type="presParOf" srcId="{CFE0E2E3-FC78-4397-9896-3E3D3A1644B8}" destId="{C4D88F7B-DDE1-411D-9F99-B478F5174029}" srcOrd="2" destOrd="0" presId="urn:microsoft.com/office/officeart/2005/8/layout/default"/>
    <dgm:cxn modelId="{7E307370-F027-4EC5-AE26-E17A822CFCBF}" type="presParOf" srcId="{CFE0E2E3-FC78-4397-9896-3E3D3A1644B8}" destId="{1C212D16-13CA-4B09-BC7C-3109804A47C1}" srcOrd="3" destOrd="0" presId="urn:microsoft.com/office/officeart/2005/8/layout/default"/>
    <dgm:cxn modelId="{2F3451C0-881A-41B1-8AA5-B445D6247E40}" type="presParOf" srcId="{CFE0E2E3-FC78-4397-9896-3E3D3A1644B8}" destId="{6671E71F-D14E-42F5-AF4B-DB8D075D0857}" srcOrd="4" destOrd="0" presId="urn:microsoft.com/office/officeart/2005/8/layout/default"/>
    <dgm:cxn modelId="{52AB5E7A-FFB4-4082-884F-D4A9FFEEA857}" type="presParOf" srcId="{CFE0E2E3-FC78-4397-9896-3E3D3A1644B8}" destId="{CD1A049C-05E3-4CDD-A6B2-A74A8BD91292}" srcOrd="5" destOrd="0" presId="urn:microsoft.com/office/officeart/2005/8/layout/default"/>
    <dgm:cxn modelId="{69B267F7-D130-4C9D-B70C-DC0CB072821C}" type="presParOf" srcId="{CFE0E2E3-FC78-4397-9896-3E3D3A1644B8}" destId="{2C31EF7D-1661-44A5-8655-2BF80E7B7F6D}" srcOrd="6" destOrd="0" presId="urn:microsoft.com/office/officeart/2005/8/layout/default"/>
    <dgm:cxn modelId="{574320B6-424E-4497-9A70-9146A5DC9E54}" type="presParOf" srcId="{CFE0E2E3-FC78-4397-9896-3E3D3A1644B8}" destId="{012C8EBA-DCF5-4044-8822-C95FB979D881}" srcOrd="7" destOrd="0" presId="urn:microsoft.com/office/officeart/2005/8/layout/default"/>
    <dgm:cxn modelId="{65B98550-B1FC-480A-A830-6C043E4ABEBB}" type="presParOf" srcId="{CFE0E2E3-FC78-4397-9896-3E3D3A1644B8}" destId="{1D420FDC-5B2C-48F4-BFE7-E88D790CE89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47D12-7D69-4646-8AA7-490137AA3DDB}"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007A8050-BF25-4993-A195-F3B49D08AC70}">
      <dgm:prSet/>
      <dgm:spPr/>
      <dgm:t>
        <a:bodyPr/>
        <a:lstStyle/>
        <a:p>
          <a:r>
            <a:rPr lang="en-US" dirty="0"/>
            <a:t>Set Reasonable Goals</a:t>
          </a:r>
        </a:p>
      </dgm:t>
    </dgm:pt>
    <dgm:pt modelId="{907F6419-32E6-4613-8707-7FE9A581BAA6}" type="parTrans" cxnId="{1DC4D8A2-66C2-4C40-8A47-E94EB660DDA5}">
      <dgm:prSet/>
      <dgm:spPr/>
      <dgm:t>
        <a:bodyPr/>
        <a:lstStyle/>
        <a:p>
          <a:endParaRPr lang="en-US"/>
        </a:p>
      </dgm:t>
    </dgm:pt>
    <dgm:pt modelId="{1FF0FC5D-B845-4E3D-BDB8-DE9E9F491207}" type="sibTrans" cxnId="{1DC4D8A2-66C2-4C40-8A47-E94EB660DDA5}">
      <dgm:prSet phldrT="1" phldr="0"/>
      <dgm:spPr/>
      <dgm:t>
        <a:bodyPr/>
        <a:lstStyle/>
        <a:p>
          <a:r>
            <a:rPr lang="en-US"/>
            <a:t>1</a:t>
          </a:r>
        </a:p>
      </dgm:t>
    </dgm:pt>
    <dgm:pt modelId="{673477AE-D413-48EF-819C-AA0C41526C9C}">
      <dgm:prSet/>
      <dgm:spPr/>
      <dgm:t>
        <a:bodyPr/>
        <a:lstStyle/>
        <a:p>
          <a:r>
            <a:rPr lang="en-US"/>
            <a:t>Engage in Self Care</a:t>
          </a:r>
        </a:p>
      </dgm:t>
    </dgm:pt>
    <dgm:pt modelId="{D938A19C-21D2-444B-8253-DD340D7ADE2B}" type="parTrans" cxnId="{E1DE532F-66CB-47B6-A05A-EA1B3AB48A64}">
      <dgm:prSet/>
      <dgm:spPr/>
      <dgm:t>
        <a:bodyPr/>
        <a:lstStyle/>
        <a:p>
          <a:endParaRPr lang="en-US"/>
        </a:p>
      </dgm:t>
    </dgm:pt>
    <dgm:pt modelId="{B9A356B8-A793-4ADB-B807-775A2860F7BC}" type="sibTrans" cxnId="{E1DE532F-66CB-47B6-A05A-EA1B3AB48A64}">
      <dgm:prSet phldrT="2" phldr="0"/>
      <dgm:spPr/>
      <dgm:t>
        <a:bodyPr/>
        <a:lstStyle/>
        <a:p>
          <a:r>
            <a:rPr lang="en-US"/>
            <a:t>2</a:t>
          </a:r>
        </a:p>
      </dgm:t>
    </dgm:pt>
    <dgm:pt modelId="{C26E0301-1D80-4BFB-9C11-A8DE6928CB5F}">
      <dgm:prSet/>
      <dgm:spPr/>
      <dgm:t>
        <a:bodyPr/>
        <a:lstStyle/>
        <a:p>
          <a:r>
            <a:rPr lang="en-US"/>
            <a:t>Practice Positive Self Talk</a:t>
          </a:r>
        </a:p>
      </dgm:t>
    </dgm:pt>
    <dgm:pt modelId="{29AF3E90-C5F1-40B0-83BF-0EB0C872CBF4}" type="parTrans" cxnId="{5218114A-EC0D-4E24-BCB4-69E89D38D1EC}">
      <dgm:prSet/>
      <dgm:spPr/>
      <dgm:t>
        <a:bodyPr/>
        <a:lstStyle/>
        <a:p>
          <a:endParaRPr lang="en-US"/>
        </a:p>
      </dgm:t>
    </dgm:pt>
    <dgm:pt modelId="{6245375A-1B4D-429E-A20D-389262E8B5B2}" type="sibTrans" cxnId="{5218114A-EC0D-4E24-BCB4-69E89D38D1EC}">
      <dgm:prSet phldrT="3" phldr="0"/>
      <dgm:spPr/>
      <dgm:t>
        <a:bodyPr/>
        <a:lstStyle/>
        <a:p>
          <a:r>
            <a:rPr lang="en-US"/>
            <a:t>3</a:t>
          </a:r>
        </a:p>
      </dgm:t>
    </dgm:pt>
    <dgm:pt modelId="{C3503588-7DA9-4D6B-9B14-4831C9385628}">
      <dgm:prSet/>
      <dgm:spPr/>
      <dgm:t>
        <a:bodyPr/>
        <a:lstStyle/>
        <a:p>
          <a:r>
            <a:rPr lang="en-US" dirty="0"/>
            <a:t>Surround Yourself With Positive People</a:t>
          </a:r>
        </a:p>
      </dgm:t>
    </dgm:pt>
    <dgm:pt modelId="{5E73C9F3-9CAF-4FD8-9219-E4F756D26961}" type="parTrans" cxnId="{05C752A1-1256-4D7F-A0D1-A47F602C376A}">
      <dgm:prSet/>
      <dgm:spPr/>
      <dgm:t>
        <a:bodyPr/>
        <a:lstStyle/>
        <a:p>
          <a:endParaRPr lang="en-US"/>
        </a:p>
      </dgm:t>
    </dgm:pt>
    <dgm:pt modelId="{89704CD4-4E0F-42EC-AEE1-5997BEB60C59}" type="sibTrans" cxnId="{05C752A1-1256-4D7F-A0D1-A47F602C376A}">
      <dgm:prSet phldrT="4" phldr="0"/>
      <dgm:spPr/>
      <dgm:t>
        <a:bodyPr/>
        <a:lstStyle/>
        <a:p>
          <a:r>
            <a:rPr lang="en-US"/>
            <a:t>4</a:t>
          </a:r>
        </a:p>
      </dgm:t>
    </dgm:pt>
    <dgm:pt modelId="{F3CE6A0A-215A-4E6B-ABE4-56A8DF5E62A1}">
      <dgm:prSet/>
      <dgm:spPr/>
      <dgm:t>
        <a:bodyPr/>
        <a:lstStyle/>
        <a:p>
          <a:r>
            <a:rPr lang="en-US"/>
            <a:t>Be Assertive</a:t>
          </a:r>
        </a:p>
      </dgm:t>
    </dgm:pt>
    <dgm:pt modelId="{7733C991-237E-4087-AA51-40D97A1A979C}" type="parTrans" cxnId="{1D91DBE4-9DCB-48E1-BBAA-B61ABD3DA26D}">
      <dgm:prSet/>
      <dgm:spPr/>
      <dgm:t>
        <a:bodyPr/>
        <a:lstStyle/>
        <a:p>
          <a:endParaRPr lang="en-US"/>
        </a:p>
      </dgm:t>
    </dgm:pt>
    <dgm:pt modelId="{22DE9FD4-8BF9-4795-AD9D-F059D8059996}" type="sibTrans" cxnId="{1D91DBE4-9DCB-48E1-BBAA-B61ABD3DA26D}">
      <dgm:prSet phldrT="5" phldr="0"/>
      <dgm:spPr/>
      <dgm:t>
        <a:bodyPr/>
        <a:lstStyle/>
        <a:p>
          <a:r>
            <a:rPr lang="en-US"/>
            <a:t>5</a:t>
          </a:r>
        </a:p>
      </dgm:t>
    </dgm:pt>
    <dgm:pt modelId="{C28F0601-C301-43F0-950B-FC33BAEFAE2B}">
      <dgm:prSet/>
      <dgm:spPr/>
      <dgm:t>
        <a:bodyPr/>
        <a:lstStyle/>
        <a:p>
          <a:r>
            <a:rPr lang="en-US"/>
            <a:t>Practice Gratitude</a:t>
          </a:r>
        </a:p>
      </dgm:t>
    </dgm:pt>
    <dgm:pt modelId="{E8E52B21-96EA-43C1-A96D-D3999B3693CA}" type="parTrans" cxnId="{0F997078-E6EA-438E-A2A6-BB45D8BEB772}">
      <dgm:prSet/>
      <dgm:spPr/>
      <dgm:t>
        <a:bodyPr/>
        <a:lstStyle/>
        <a:p>
          <a:endParaRPr lang="en-US"/>
        </a:p>
      </dgm:t>
    </dgm:pt>
    <dgm:pt modelId="{602913E5-F5F6-4B7B-B3F9-2663BB41919A}" type="sibTrans" cxnId="{0F997078-E6EA-438E-A2A6-BB45D8BEB772}">
      <dgm:prSet phldrT="6" phldr="0"/>
      <dgm:spPr/>
      <dgm:t>
        <a:bodyPr/>
        <a:lstStyle/>
        <a:p>
          <a:r>
            <a:rPr lang="en-US"/>
            <a:t>6</a:t>
          </a:r>
        </a:p>
      </dgm:t>
    </dgm:pt>
    <dgm:pt modelId="{D244B194-29C1-4F79-A26A-A014C8F55BAD}" type="pres">
      <dgm:prSet presAssocID="{C6147D12-7D69-4646-8AA7-490137AA3DDB}" presName="Name0" presStyleCnt="0">
        <dgm:presLayoutVars>
          <dgm:animLvl val="lvl"/>
          <dgm:resizeHandles val="exact"/>
        </dgm:presLayoutVars>
      </dgm:prSet>
      <dgm:spPr/>
    </dgm:pt>
    <dgm:pt modelId="{84F58B66-7314-494A-91BD-B1D4B161C94F}" type="pres">
      <dgm:prSet presAssocID="{007A8050-BF25-4993-A195-F3B49D08AC70}" presName="compositeNode" presStyleCnt="0">
        <dgm:presLayoutVars>
          <dgm:bulletEnabled val="1"/>
        </dgm:presLayoutVars>
      </dgm:prSet>
      <dgm:spPr/>
    </dgm:pt>
    <dgm:pt modelId="{E3341E75-98B4-45B4-ABE0-5C49100A8069}" type="pres">
      <dgm:prSet presAssocID="{007A8050-BF25-4993-A195-F3B49D08AC70}" presName="bgRect" presStyleLbl="bgAccFollowNode1" presStyleIdx="0" presStyleCnt="6"/>
      <dgm:spPr/>
    </dgm:pt>
    <dgm:pt modelId="{68D251C1-B7A5-41D7-8718-1E06C9C02B3C}" type="pres">
      <dgm:prSet presAssocID="{1FF0FC5D-B845-4E3D-BDB8-DE9E9F491207}" presName="sibTransNodeCircle" presStyleLbl="alignNode1" presStyleIdx="0" presStyleCnt="12">
        <dgm:presLayoutVars>
          <dgm:chMax val="0"/>
          <dgm:bulletEnabled/>
        </dgm:presLayoutVars>
      </dgm:prSet>
      <dgm:spPr/>
    </dgm:pt>
    <dgm:pt modelId="{D88C3264-5C57-4997-BA48-9926884B9372}" type="pres">
      <dgm:prSet presAssocID="{007A8050-BF25-4993-A195-F3B49D08AC70}" presName="bottomLine" presStyleLbl="alignNode1" presStyleIdx="1" presStyleCnt="12">
        <dgm:presLayoutVars/>
      </dgm:prSet>
      <dgm:spPr/>
    </dgm:pt>
    <dgm:pt modelId="{780108F4-590B-469A-88D2-B790EB0D0692}" type="pres">
      <dgm:prSet presAssocID="{007A8050-BF25-4993-A195-F3B49D08AC70}" presName="nodeText" presStyleLbl="bgAccFollowNode1" presStyleIdx="0" presStyleCnt="6">
        <dgm:presLayoutVars>
          <dgm:bulletEnabled val="1"/>
        </dgm:presLayoutVars>
      </dgm:prSet>
      <dgm:spPr/>
    </dgm:pt>
    <dgm:pt modelId="{0A277741-542D-419D-825F-7A0381FD5782}" type="pres">
      <dgm:prSet presAssocID="{1FF0FC5D-B845-4E3D-BDB8-DE9E9F491207}" presName="sibTrans" presStyleCnt="0"/>
      <dgm:spPr/>
    </dgm:pt>
    <dgm:pt modelId="{EC993650-2B5E-4C5E-80FE-EEC131BC4B91}" type="pres">
      <dgm:prSet presAssocID="{673477AE-D413-48EF-819C-AA0C41526C9C}" presName="compositeNode" presStyleCnt="0">
        <dgm:presLayoutVars>
          <dgm:bulletEnabled val="1"/>
        </dgm:presLayoutVars>
      </dgm:prSet>
      <dgm:spPr/>
    </dgm:pt>
    <dgm:pt modelId="{52D8277A-6D1B-46AE-8780-27E826C5CEA2}" type="pres">
      <dgm:prSet presAssocID="{673477AE-D413-48EF-819C-AA0C41526C9C}" presName="bgRect" presStyleLbl="bgAccFollowNode1" presStyleIdx="1" presStyleCnt="6"/>
      <dgm:spPr/>
    </dgm:pt>
    <dgm:pt modelId="{7AE0F858-0C67-43FB-81E6-4EEC7D175144}" type="pres">
      <dgm:prSet presAssocID="{B9A356B8-A793-4ADB-B807-775A2860F7BC}" presName="sibTransNodeCircle" presStyleLbl="alignNode1" presStyleIdx="2" presStyleCnt="12">
        <dgm:presLayoutVars>
          <dgm:chMax val="0"/>
          <dgm:bulletEnabled/>
        </dgm:presLayoutVars>
      </dgm:prSet>
      <dgm:spPr/>
    </dgm:pt>
    <dgm:pt modelId="{4B4B394A-5F96-493B-B80D-472F4F7228A6}" type="pres">
      <dgm:prSet presAssocID="{673477AE-D413-48EF-819C-AA0C41526C9C}" presName="bottomLine" presStyleLbl="alignNode1" presStyleIdx="3" presStyleCnt="12">
        <dgm:presLayoutVars/>
      </dgm:prSet>
      <dgm:spPr/>
    </dgm:pt>
    <dgm:pt modelId="{B14ACE3E-69A7-4338-A0CB-B0C825A39E31}" type="pres">
      <dgm:prSet presAssocID="{673477AE-D413-48EF-819C-AA0C41526C9C}" presName="nodeText" presStyleLbl="bgAccFollowNode1" presStyleIdx="1" presStyleCnt="6">
        <dgm:presLayoutVars>
          <dgm:bulletEnabled val="1"/>
        </dgm:presLayoutVars>
      </dgm:prSet>
      <dgm:spPr/>
    </dgm:pt>
    <dgm:pt modelId="{93B7C0A4-9E5F-40ED-B952-E09D65F8D8F8}" type="pres">
      <dgm:prSet presAssocID="{B9A356B8-A793-4ADB-B807-775A2860F7BC}" presName="sibTrans" presStyleCnt="0"/>
      <dgm:spPr/>
    </dgm:pt>
    <dgm:pt modelId="{2925C7D8-B3F8-48E7-937A-6FCA9AD748C4}" type="pres">
      <dgm:prSet presAssocID="{C26E0301-1D80-4BFB-9C11-A8DE6928CB5F}" presName="compositeNode" presStyleCnt="0">
        <dgm:presLayoutVars>
          <dgm:bulletEnabled val="1"/>
        </dgm:presLayoutVars>
      </dgm:prSet>
      <dgm:spPr/>
    </dgm:pt>
    <dgm:pt modelId="{2210F39E-E233-4379-BDA3-F9F0D0342ECA}" type="pres">
      <dgm:prSet presAssocID="{C26E0301-1D80-4BFB-9C11-A8DE6928CB5F}" presName="bgRect" presStyleLbl="bgAccFollowNode1" presStyleIdx="2" presStyleCnt="6"/>
      <dgm:spPr/>
    </dgm:pt>
    <dgm:pt modelId="{B333368E-A8D4-402F-8BA7-94EBD9692E1F}" type="pres">
      <dgm:prSet presAssocID="{6245375A-1B4D-429E-A20D-389262E8B5B2}" presName="sibTransNodeCircle" presStyleLbl="alignNode1" presStyleIdx="4" presStyleCnt="12">
        <dgm:presLayoutVars>
          <dgm:chMax val="0"/>
          <dgm:bulletEnabled/>
        </dgm:presLayoutVars>
      </dgm:prSet>
      <dgm:spPr/>
    </dgm:pt>
    <dgm:pt modelId="{0C8381EC-BDF7-40D6-B05A-065B3EFCCC52}" type="pres">
      <dgm:prSet presAssocID="{C26E0301-1D80-4BFB-9C11-A8DE6928CB5F}" presName="bottomLine" presStyleLbl="alignNode1" presStyleIdx="5" presStyleCnt="12">
        <dgm:presLayoutVars/>
      </dgm:prSet>
      <dgm:spPr/>
    </dgm:pt>
    <dgm:pt modelId="{42F63AAD-B9A1-48FD-8487-757CCFA351BC}" type="pres">
      <dgm:prSet presAssocID="{C26E0301-1D80-4BFB-9C11-A8DE6928CB5F}" presName="nodeText" presStyleLbl="bgAccFollowNode1" presStyleIdx="2" presStyleCnt="6">
        <dgm:presLayoutVars>
          <dgm:bulletEnabled val="1"/>
        </dgm:presLayoutVars>
      </dgm:prSet>
      <dgm:spPr/>
    </dgm:pt>
    <dgm:pt modelId="{0219EEEE-E360-473F-9BEF-8BDF4121882A}" type="pres">
      <dgm:prSet presAssocID="{6245375A-1B4D-429E-A20D-389262E8B5B2}" presName="sibTrans" presStyleCnt="0"/>
      <dgm:spPr/>
    </dgm:pt>
    <dgm:pt modelId="{F04C8427-0DBD-4404-9BE4-47D38DC2F136}" type="pres">
      <dgm:prSet presAssocID="{C3503588-7DA9-4D6B-9B14-4831C9385628}" presName="compositeNode" presStyleCnt="0">
        <dgm:presLayoutVars>
          <dgm:bulletEnabled val="1"/>
        </dgm:presLayoutVars>
      </dgm:prSet>
      <dgm:spPr/>
    </dgm:pt>
    <dgm:pt modelId="{B2E15BAA-9F9B-4CEE-8FF7-F726C89A09AF}" type="pres">
      <dgm:prSet presAssocID="{C3503588-7DA9-4D6B-9B14-4831C9385628}" presName="bgRect" presStyleLbl="bgAccFollowNode1" presStyleIdx="3" presStyleCnt="6"/>
      <dgm:spPr/>
    </dgm:pt>
    <dgm:pt modelId="{D1DD8458-EC6F-4F59-9A01-044FDF725C3B}" type="pres">
      <dgm:prSet presAssocID="{89704CD4-4E0F-42EC-AEE1-5997BEB60C59}" presName="sibTransNodeCircle" presStyleLbl="alignNode1" presStyleIdx="6" presStyleCnt="12">
        <dgm:presLayoutVars>
          <dgm:chMax val="0"/>
          <dgm:bulletEnabled/>
        </dgm:presLayoutVars>
      </dgm:prSet>
      <dgm:spPr/>
    </dgm:pt>
    <dgm:pt modelId="{436EEC73-56BE-4BA8-BA62-A9474B7740D1}" type="pres">
      <dgm:prSet presAssocID="{C3503588-7DA9-4D6B-9B14-4831C9385628}" presName="bottomLine" presStyleLbl="alignNode1" presStyleIdx="7" presStyleCnt="12">
        <dgm:presLayoutVars/>
      </dgm:prSet>
      <dgm:spPr/>
    </dgm:pt>
    <dgm:pt modelId="{973FE7FD-62D5-405F-BFAC-3D6E39951AAA}" type="pres">
      <dgm:prSet presAssocID="{C3503588-7DA9-4D6B-9B14-4831C9385628}" presName="nodeText" presStyleLbl="bgAccFollowNode1" presStyleIdx="3" presStyleCnt="6">
        <dgm:presLayoutVars>
          <dgm:bulletEnabled val="1"/>
        </dgm:presLayoutVars>
      </dgm:prSet>
      <dgm:spPr/>
    </dgm:pt>
    <dgm:pt modelId="{0E06C2D1-9389-498F-B975-90DCFC6D8733}" type="pres">
      <dgm:prSet presAssocID="{89704CD4-4E0F-42EC-AEE1-5997BEB60C59}" presName="sibTrans" presStyleCnt="0"/>
      <dgm:spPr/>
    </dgm:pt>
    <dgm:pt modelId="{3436EFBB-F793-4BD4-9633-FC97ADEE6064}" type="pres">
      <dgm:prSet presAssocID="{F3CE6A0A-215A-4E6B-ABE4-56A8DF5E62A1}" presName="compositeNode" presStyleCnt="0">
        <dgm:presLayoutVars>
          <dgm:bulletEnabled val="1"/>
        </dgm:presLayoutVars>
      </dgm:prSet>
      <dgm:spPr/>
    </dgm:pt>
    <dgm:pt modelId="{4DA81E80-8D28-485F-B432-07D12569B020}" type="pres">
      <dgm:prSet presAssocID="{F3CE6A0A-215A-4E6B-ABE4-56A8DF5E62A1}" presName="bgRect" presStyleLbl="bgAccFollowNode1" presStyleIdx="4" presStyleCnt="6"/>
      <dgm:spPr/>
    </dgm:pt>
    <dgm:pt modelId="{819BF5C2-EA47-4B67-B554-4F5CECBC07CD}" type="pres">
      <dgm:prSet presAssocID="{22DE9FD4-8BF9-4795-AD9D-F059D8059996}" presName="sibTransNodeCircle" presStyleLbl="alignNode1" presStyleIdx="8" presStyleCnt="12">
        <dgm:presLayoutVars>
          <dgm:chMax val="0"/>
          <dgm:bulletEnabled/>
        </dgm:presLayoutVars>
      </dgm:prSet>
      <dgm:spPr/>
    </dgm:pt>
    <dgm:pt modelId="{98C4B8EA-A5EC-4A7A-B5DB-682E339E5300}" type="pres">
      <dgm:prSet presAssocID="{F3CE6A0A-215A-4E6B-ABE4-56A8DF5E62A1}" presName="bottomLine" presStyleLbl="alignNode1" presStyleIdx="9" presStyleCnt="12">
        <dgm:presLayoutVars/>
      </dgm:prSet>
      <dgm:spPr/>
    </dgm:pt>
    <dgm:pt modelId="{7FA4AE87-B0E3-4F6F-A4BB-D2C2B49ACAB8}" type="pres">
      <dgm:prSet presAssocID="{F3CE6A0A-215A-4E6B-ABE4-56A8DF5E62A1}" presName="nodeText" presStyleLbl="bgAccFollowNode1" presStyleIdx="4" presStyleCnt="6">
        <dgm:presLayoutVars>
          <dgm:bulletEnabled val="1"/>
        </dgm:presLayoutVars>
      </dgm:prSet>
      <dgm:spPr/>
    </dgm:pt>
    <dgm:pt modelId="{06073B99-F1A5-4F3C-9B51-D45EA4169BF3}" type="pres">
      <dgm:prSet presAssocID="{22DE9FD4-8BF9-4795-AD9D-F059D8059996}" presName="sibTrans" presStyleCnt="0"/>
      <dgm:spPr/>
    </dgm:pt>
    <dgm:pt modelId="{B0A31EB1-68E3-44BF-A1CC-70955576C85B}" type="pres">
      <dgm:prSet presAssocID="{C28F0601-C301-43F0-950B-FC33BAEFAE2B}" presName="compositeNode" presStyleCnt="0">
        <dgm:presLayoutVars>
          <dgm:bulletEnabled val="1"/>
        </dgm:presLayoutVars>
      </dgm:prSet>
      <dgm:spPr/>
    </dgm:pt>
    <dgm:pt modelId="{B2CAB683-9332-4291-978D-38A233EB946A}" type="pres">
      <dgm:prSet presAssocID="{C28F0601-C301-43F0-950B-FC33BAEFAE2B}" presName="bgRect" presStyleLbl="bgAccFollowNode1" presStyleIdx="5" presStyleCnt="6"/>
      <dgm:spPr/>
    </dgm:pt>
    <dgm:pt modelId="{392FD63E-19B0-454C-926E-C98B2ACADBD5}" type="pres">
      <dgm:prSet presAssocID="{602913E5-F5F6-4B7B-B3F9-2663BB41919A}" presName="sibTransNodeCircle" presStyleLbl="alignNode1" presStyleIdx="10" presStyleCnt="12">
        <dgm:presLayoutVars>
          <dgm:chMax val="0"/>
          <dgm:bulletEnabled/>
        </dgm:presLayoutVars>
      </dgm:prSet>
      <dgm:spPr/>
    </dgm:pt>
    <dgm:pt modelId="{2E4635A9-10FA-44F6-B74C-2B27414930C1}" type="pres">
      <dgm:prSet presAssocID="{C28F0601-C301-43F0-950B-FC33BAEFAE2B}" presName="bottomLine" presStyleLbl="alignNode1" presStyleIdx="11" presStyleCnt="12">
        <dgm:presLayoutVars/>
      </dgm:prSet>
      <dgm:spPr/>
    </dgm:pt>
    <dgm:pt modelId="{8D274ACE-C3C6-4818-85DA-D5FF7DE511BB}" type="pres">
      <dgm:prSet presAssocID="{C28F0601-C301-43F0-950B-FC33BAEFAE2B}" presName="nodeText" presStyleLbl="bgAccFollowNode1" presStyleIdx="5" presStyleCnt="6">
        <dgm:presLayoutVars>
          <dgm:bulletEnabled val="1"/>
        </dgm:presLayoutVars>
      </dgm:prSet>
      <dgm:spPr/>
    </dgm:pt>
  </dgm:ptLst>
  <dgm:cxnLst>
    <dgm:cxn modelId="{B617EF14-F316-4F6B-BE1C-B180E3DFD475}" type="presOf" srcId="{89704CD4-4E0F-42EC-AEE1-5997BEB60C59}" destId="{D1DD8458-EC6F-4F59-9A01-044FDF725C3B}" srcOrd="0" destOrd="0" presId="urn:microsoft.com/office/officeart/2016/7/layout/BasicLinearProcessNumbered"/>
    <dgm:cxn modelId="{E1DE532F-66CB-47B6-A05A-EA1B3AB48A64}" srcId="{C6147D12-7D69-4646-8AA7-490137AA3DDB}" destId="{673477AE-D413-48EF-819C-AA0C41526C9C}" srcOrd="1" destOrd="0" parTransId="{D938A19C-21D2-444B-8253-DD340D7ADE2B}" sibTransId="{B9A356B8-A793-4ADB-B807-775A2860F7BC}"/>
    <dgm:cxn modelId="{E81DF730-8897-4EF0-9E38-061807624424}" type="presOf" srcId="{007A8050-BF25-4993-A195-F3B49D08AC70}" destId="{E3341E75-98B4-45B4-ABE0-5C49100A8069}" srcOrd="0" destOrd="0" presId="urn:microsoft.com/office/officeart/2016/7/layout/BasicLinearProcessNumbered"/>
    <dgm:cxn modelId="{D29BB133-C636-4AF0-A026-E4A8F9F5F128}" type="presOf" srcId="{673477AE-D413-48EF-819C-AA0C41526C9C}" destId="{52D8277A-6D1B-46AE-8780-27E826C5CEA2}" srcOrd="0" destOrd="0" presId="urn:microsoft.com/office/officeart/2016/7/layout/BasicLinearProcessNumbered"/>
    <dgm:cxn modelId="{2497583A-EFC5-4DD8-BDEE-D8BC3B7A127B}" type="presOf" srcId="{C28F0601-C301-43F0-950B-FC33BAEFAE2B}" destId="{8D274ACE-C3C6-4818-85DA-D5FF7DE511BB}" srcOrd="1" destOrd="0" presId="urn:microsoft.com/office/officeart/2016/7/layout/BasicLinearProcessNumbered"/>
    <dgm:cxn modelId="{09575660-4A4A-45DD-A90E-9DD369FACB10}" type="presOf" srcId="{6245375A-1B4D-429E-A20D-389262E8B5B2}" destId="{B333368E-A8D4-402F-8BA7-94EBD9692E1F}" srcOrd="0" destOrd="0" presId="urn:microsoft.com/office/officeart/2016/7/layout/BasicLinearProcessNumbered"/>
    <dgm:cxn modelId="{81B79560-B26A-4AA0-9309-F19A92965EF7}" type="presOf" srcId="{C6147D12-7D69-4646-8AA7-490137AA3DDB}" destId="{D244B194-29C1-4F79-A26A-A014C8F55BAD}" srcOrd="0" destOrd="0" presId="urn:microsoft.com/office/officeart/2016/7/layout/BasicLinearProcessNumbered"/>
    <dgm:cxn modelId="{80BC0B61-AC43-4169-8751-C1710A1E7275}" type="presOf" srcId="{22DE9FD4-8BF9-4795-AD9D-F059D8059996}" destId="{819BF5C2-EA47-4B67-B554-4F5CECBC07CD}" srcOrd="0" destOrd="0" presId="urn:microsoft.com/office/officeart/2016/7/layout/BasicLinearProcessNumbered"/>
    <dgm:cxn modelId="{42E72346-0957-4C5B-B51A-42EC363C0FF5}" type="presOf" srcId="{C3503588-7DA9-4D6B-9B14-4831C9385628}" destId="{973FE7FD-62D5-405F-BFAC-3D6E39951AAA}" srcOrd="1" destOrd="0" presId="urn:microsoft.com/office/officeart/2016/7/layout/BasicLinearProcessNumbered"/>
    <dgm:cxn modelId="{5218114A-EC0D-4E24-BCB4-69E89D38D1EC}" srcId="{C6147D12-7D69-4646-8AA7-490137AA3DDB}" destId="{C26E0301-1D80-4BFB-9C11-A8DE6928CB5F}" srcOrd="2" destOrd="0" parTransId="{29AF3E90-C5F1-40B0-83BF-0EB0C872CBF4}" sibTransId="{6245375A-1B4D-429E-A20D-389262E8B5B2}"/>
    <dgm:cxn modelId="{9FAC1950-0277-4712-B50E-6E718E4CC10B}" type="presOf" srcId="{C26E0301-1D80-4BFB-9C11-A8DE6928CB5F}" destId="{42F63AAD-B9A1-48FD-8487-757CCFA351BC}" srcOrd="1" destOrd="0" presId="urn:microsoft.com/office/officeart/2016/7/layout/BasicLinearProcessNumbered"/>
    <dgm:cxn modelId="{0F997078-E6EA-438E-A2A6-BB45D8BEB772}" srcId="{C6147D12-7D69-4646-8AA7-490137AA3DDB}" destId="{C28F0601-C301-43F0-950B-FC33BAEFAE2B}" srcOrd="5" destOrd="0" parTransId="{E8E52B21-96EA-43C1-A96D-D3999B3693CA}" sibTransId="{602913E5-F5F6-4B7B-B3F9-2663BB41919A}"/>
    <dgm:cxn modelId="{8181C382-E837-4FCB-81A2-F1FA692DE8BC}" type="presOf" srcId="{602913E5-F5F6-4B7B-B3F9-2663BB41919A}" destId="{392FD63E-19B0-454C-926E-C98B2ACADBD5}" srcOrd="0" destOrd="0" presId="urn:microsoft.com/office/officeart/2016/7/layout/BasicLinearProcessNumbered"/>
    <dgm:cxn modelId="{A46AAD89-BF8F-4280-80E8-DCD0C6BDC6CE}" type="presOf" srcId="{C3503588-7DA9-4D6B-9B14-4831C9385628}" destId="{B2E15BAA-9F9B-4CEE-8FF7-F726C89A09AF}" srcOrd="0" destOrd="0" presId="urn:microsoft.com/office/officeart/2016/7/layout/BasicLinearProcessNumbered"/>
    <dgm:cxn modelId="{05C752A1-1256-4D7F-A0D1-A47F602C376A}" srcId="{C6147D12-7D69-4646-8AA7-490137AA3DDB}" destId="{C3503588-7DA9-4D6B-9B14-4831C9385628}" srcOrd="3" destOrd="0" parTransId="{5E73C9F3-9CAF-4FD8-9219-E4F756D26961}" sibTransId="{89704CD4-4E0F-42EC-AEE1-5997BEB60C59}"/>
    <dgm:cxn modelId="{32B086A2-1462-41E6-B6EC-B39036E1B823}" type="presOf" srcId="{F3CE6A0A-215A-4E6B-ABE4-56A8DF5E62A1}" destId="{7FA4AE87-B0E3-4F6F-A4BB-D2C2B49ACAB8}" srcOrd="1" destOrd="0" presId="urn:microsoft.com/office/officeart/2016/7/layout/BasicLinearProcessNumbered"/>
    <dgm:cxn modelId="{1DC4D8A2-66C2-4C40-8A47-E94EB660DDA5}" srcId="{C6147D12-7D69-4646-8AA7-490137AA3DDB}" destId="{007A8050-BF25-4993-A195-F3B49D08AC70}" srcOrd="0" destOrd="0" parTransId="{907F6419-32E6-4613-8707-7FE9A581BAA6}" sibTransId="{1FF0FC5D-B845-4E3D-BDB8-DE9E9F491207}"/>
    <dgm:cxn modelId="{9FA8DCA2-F019-4364-B10B-9C418DA801E1}" type="presOf" srcId="{B9A356B8-A793-4ADB-B807-775A2860F7BC}" destId="{7AE0F858-0C67-43FB-81E6-4EEC7D175144}" srcOrd="0" destOrd="0" presId="urn:microsoft.com/office/officeart/2016/7/layout/BasicLinearProcessNumbered"/>
    <dgm:cxn modelId="{1EBE25AC-8D2D-488B-B562-AF9DC64D1C70}" type="presOf" srcId="{007A8050-BF25-4993-A195-F3B49D08AC70}" destId="{780108F4-590B-469A-88D2-B790EB0D0692}" srcOrd="1" destOrd="0" presId="urn:microsoft.com/office/officeart/2016/7/layout/BasicLinearProcessNumbered"/>
    <dgm:cxn modelId="{8F6B03BB-0C57-46F3-848A-0B7E9AE0F865}" type="presOf" srcId="{F3CE6A0A-215A-4E6B-ABE4-56A8DF5E62A1}" destId="{4DA81E80-8D28-485F-B432-07D12569B020}" srcOrd="0" destOrd="0" presId="urn:microsoft.com/office/officeart/2016/7/layout/BasicLinearProcessNumbered"/>
    <dgm:cxn modelId="{2CE287C5-E5B4-4B96-BADF-B2C8FFF16752}" type="presOf" srcId="{C26E0301-1D80-4BFB-9C11-A8DE6928CB5F}" destId="{2210F39E-E233-4379-BDA3-F9F0D0342ECA}" srcOrd="0" destOrd="0" presId="urn:microsoft.com/office/officeart/2016/7/layout/BasicLinearProcessNumbered"/>
    <dgm:cxn modelId="{91B22AC8-D5E5-4F37-A01D-B73693991A2A}" type="presOf" srcId="{673477AE-D413-48EF-819C-AA0C41526C9C}" destId="{B14ACE3E-69A7-4338-A0CB-B0C825A39E31}" srcOrd="1" destOrd="0" presId="urn:microsoft.com/office/officeart/2016/7/layout/BasicLinearProcessNumbered"/>
    <dgm:cxn modelId="{B83A46DD-4A82-4EFB-AE2A-BDE85D13D451}" type="presOf" srcId="{1FF0FC5D-B845-4E3D-BDB8-DE9E9F491207}" destId="{68D251C1-B7A5-41D7-8718-1E06C9C02B3C}" srcOrd="0" destOrd="0" presId="urn:microsoft.com/office/officeart/2016/7/layout/BasicLinearProcessNumbered"/>
    <dgm:cxn modelId="{2108C9DD-75FF-4CFE-A4AD-FB75B21572D5}" type="presOf" srcId="{C28F0601-C301-43F0-950B-FC33BAEFAE2B}" destId="{B2CAB683-9332-4291-978D-38A233EB946A}" srcOrd="0" destOrd="0" presId="urn:microsoft.com/office/officeart/2016/7/layout/BasicLinearProcessNumbered"/>
    <dgm:cxn modelId="{1D91DBE4-9DCB-48E1-BBAA-B61ABD3DA26D}" srcId="{C6147D12-7D69-4646-8AA7-490137AA3DDB}" destId="{F3CE6A0A-215A-4E6B-ABE4-56A8DF5E62A1}" srcOrd="4" destOrd="0" parTransId="{7733C991-237E-4087-AA51-40D97A1A979C}" sibTransId="{22DE9FD4-8BF9-4795-AD9D-F059D8059996}"/>
    <dgm:cxn modelId="{225F737A-73A2-4A27-A1B7-3A9F49111A13}" type="presParOf" srcId="{D244B194-29C1-4F79-A26A-A014C8F55BAD}" destId="{84F58B66-7314-494A-91BD-B1D4B161C94F}" srcOrd="0" destOrd="0" presId="urn:microsoft.com/office/officeart/2016/7/layout/BasicLinearProcessNumbered"/>
    <dgm:cxn modelId="{90B6F365-177D-46B6-9B51-BF7DC543649E}" type="presParOf" srcId="{84F58B66-7314-494A-91BD-B1D4B161C94F}" destId="{E3341E75-98B4-45B4-ABE0-5C49100A8069}" srcOrd="0" destOrd="0" presId="urn:microsoft.com/office/officeart/2016/7/layout/BasicLinearProcessNumbered"/>
    <dgm:cxn modelId="{B7ACDCED-CD42-45F7-8C23-8B3B40CE9E4C}" type="presParOf" srcId="{84F58B66-7314-494A-91BD-B1D4B161C94F}" destId="{68D251C1-B7A5-41D7-8718-1E06C9C02B3C}" srcOrd="1" destOrd="0" presId="urn:microsoft.com/office/officeart/2016/7/layout/BasicLinearProcessNumbered"/>
    <dgm:cxn modelId="{9DF2FB8D-1BB8-4B2E-A3E8-F7D85F0F6F26}" type="presParOf" srcId="{84F58B66-7314-494A-91BD-B1D4B161C94F}" destId="{D88C3264-5C57-4997-BA48-9926884B9372}" srcOrd="2" destOrd="0" presId="urn:microsoft.com/office/officeart/2016/7/layout/BasicLinearProcessNumbered"/>
    <dgm:cxn modelId="{FCFBF3FC-FB19-4DC1-92BF-A2BB1D184B7B}" type="presParOf" srcId="{84F58B66-7314-494A-91BD-B1D4B161C94F}" destId="{780108F4-590B-469A-88D2-B790EB0D0692}" srcOrd="3" destOrd="0" presId="urn:microsoft.com/office/officeart/2016/7/layout/BasicLinearProcessNumbered"/>
    <dgm:cxn modelId="{59CA89AB-4D83-41FB-BE1C-80C1D6B86912}" type="presParOf" srcId="{D244B194-29C1-4F79-A26A-A014C8F55BAD}" destId="{0A277741-542D-419D-825F-7A0381FD5782}" srcOrd="1" destOrd="0" presId="urn:microsoft.com/office/officeart/2016/7/layout/BasicLinearProcessNumbered"/>
    <dgm:cxn modelId="{6FC14345-E471-4184-86A3-8AF80AD6DEDE}" type="presParOf" srcId="{D244B194-29C1-4F79-A26A-A014C8F55BAD}" destId="{EC993650-2B5E-4C5E-80FE-EEC131BC4B91}" srcOrd="2" destOrd="0" presId="urn:microsoft.com/office/officeart/2016/7/layout/BasicLinearProcessNumbered"/>
    <dgm:cxn modelId="{5F0596E6-5ACB-4945-8809-44593026A219}" type="presParOf" srcId="{EC993650-2B5E-4C5E-80FE-EEC131BC4B91}" destId="{52D8277A-6D1B-46AE-8780-27E826C5CEA2}" srcOrd="0" destOrd="0" presId="urn:microsoft.com/office/officeart/2016/7/layout/BasicLinearProcessNumbered"/>
    <dgm:cxn modelId="{C8A4C845-6AF0-4EE7-834F-57ED17A29B4F}" type="presParOf" srcId="{EC993650-2B5E-4C5E-80FE-EEC131BC4B91}" destId="{7AE0F858-0C67-43FB-81E6-4EEC7D175144}" srcOrd="1" destOrd="0" presId="urn:microsoft.com/office/officeart/2016/7/layout/BasicLinearProcessNumbered"/>
    <dgm:cxn modelId="{ACB1923E-64FF-4E12-AEE9-E98A2C24B577}" type="presParOf" srcId="{EC993650-2B5E-4C5E-80FE-EEC131BC4B91}" destId="{4B4B394A-5F96-493B-B80D-472F4F7228A6}" srcOrd="2" destOrd="0" presId="urn:microsoft.com/office/officeart/2016/7/layout/BasicLinearProcessNumbered"/>
    <dgm:cxn modelId="{549D9A3B-5B4E-40DE-AF2E-34124F3196CB}" type="presParOf" srcId="{EC993650-2B5E-4C5E-80FE-EEC131BC4B91}" destId="{B14ACE3E-69A7-4338-A0CB-B0C825A39E31}" srcOrd="3" destOrd="0" presId="urn:microsoft.com/office/officeart/2016/7/layout/BasicLinearProcessNumbered"/>
    <dgm:cxn modelId="{6AA5E13E-32B6-41D5-A983-5C2094B18506}" type="presParOf" srcId="{D244B194-29C1-4F79-A26A-A014C8F55BAD}" destId="{93B7C0A4-9E5F-40ED-B952-E09D65F8D8F8}" srcOrd="3" destOrd="0" presId="urn:microsoft.com/office/officeart/2016/7/layout/BasicLinearProcessNumbered"/>
    <dgm:cxn modelId="{47C4B875-5D41-4D5B-96D0-9788CF98C70E}" type="presParOf" srcId="{D244B194-29C1-4F79-A26A-A014C8F55BAD}" destId="{2925C7D8-B3F8-48E7-937A-6FCA9AD748C4}" srcOrd="4" destOrd="0" presId="urn:microsoft.com/office/officeart/2016/7/layout/BasicLinearProcessNumbered"/>
    <dgm:cxn modelId="{ACE97E20-752D-40BF-A1B0-C4449376C0F7}" type="presParOf" srcId="{2925C7D8-B3F8-48E7-937A-6FCA9AD748C4}" destId="{2210F39E-E233-4379-BDA3-F9F0D0342ECA}" srcOrd="0" destOrd="0" presId="urn:microsoft.com/office/officeart/2016/7/layout/BasicLinearProcessNumbered"/>
    <dgm:cxn modelId="{5A996544-074A-4630-9194-591C20A94E47}" type="presParOf" srcId="{2925C7D8-B3F8-48E7-937A-6FCA9AD748C4}" destId="{B333368E-A8D4-402F-8BA7-94EBD9692E1F}" srcOrd="1" destOrd="0" presId="urn:microsoft.com/office/officeart/2016/7/layout/BasicLinearProcessNumbered"/>
    <dgm:cxn modelId="{1BCADEDE-B719-4E11-A6B9-DA413370A237}" type="presParOf" srcId="{2925C7D8-B3F8-48E7-937A-6FCA9AD748C4}" destId="{0C8381EC-BDF7-40D6-B05A-065B3EFCCC52}" srcOrd="2" destOrd="0" presId="urn:microsoft.com/office/officeart/2016/7/layout/BasicLinearProcessNumbered"/>
    <dgm:cxn modelId="{075B5CB8-9631-4DE7-A36F-02B499B4FE7F}" type="presParOf" srcId="{2925C7D8-B3F8-48E7-937A-6FCA9AD748C4}" destId="{42F63AAD-B9A1-48FD-8487-757CCFA351BC}" srcOrd="3" destOrd="0" presId="urn:microsoft.com/office/officeart/2016/7/layout/BasicLinearProcessNumbered"/>
    <dgm:cxn modelId="{28940A4E-1696-4915-83E4-E9D977DC5430}" type="presParOf" srcId="{D244B194-29C1-4F79-A26A-A014C8F55BAD}" destId="{0219EEEE-E360-473F-9BEF-8BDF4121882A}" srcOrd="5" destOrd="0" presId="urn:microsoft.com/office/officeart/2016/7/layout/BasicLinearProcessNumbered"/>
    <dgm:cxn modelId="{E66CED06-DCB0-44B7-AE24-690A57200383}" type="presParOf" srcId="{D244B194-29C1-4F79-A26A-A014C8F55BAD}" destId="{F04C8427-0DBD-4404-9BE4-47D38DC2F136}" srcOrd="6" destOrd="0" presId="urn:microsoft.com/office/officeart/2016/7/layout/BasicLinearProcessNumbered"/>
    <dgm:cxn modelId="{5F5EF7A7-5BB1-416A-BED0-69BCC87034C3}" type="presParOf" srcId="{F04C8427-0DBD-4404-9BE4-47D38DC2F136}" destId="{B2E15BAA-9F9B-4CEE-8FF7-F726C89A09AF}" srcOrd="0" destOrd="0" presId="urn:microsoft.com/office/officeart/2016/7/layout/BasicLinearProcessNumbered"/>
    <dgm:cxn modelId="{EAE7A92B-A63A-46C7-A5D1-6FFD455137D9}" type="presParOf" srcId="{F04C8427-0DBD-4404-9BE4-47D38DC2F136}" destId="{D1DD8458-EC6F-4F59-9A01-044FDF725C3B}" srcOrd="1" destOrd="0" presId="urn:microsoft.com/office/officeart/2016/7/layout/BasicLinearProcessNumbered"/>
    <dgm:cxn modelId="{618696CD-7F27-4905-AA59-E607CDB3A54B}" type="presParOf" srcId="{F04C8427-0DBD-4404-9BE4-47D38DC2F136}" destId="{436EEC73-56BE-4BA8-BA62-A9474B7740D1}" srcOrd="2" destOrd="0" presId="urn:microsoft.com/office/officeart/2016/7/layout/BasicLinearProcessNumbered"/>
    <dgm:cxn modelId="{D59131E9-5C53-4870-B906-01DCEDDD633E}" type="presParOf" srcId="{F04C8427-0DBD-4404-9BE4-47D38DC2F136}" destId="{973FE7FD-62D5-405F-BFAC-3D6E39951AAA}" srcOrd="3" destOrd="0" presId="urn:microsoft.com/office/officeart/2016/7/layout/BasicLinearProcessNumbered"/>
    <dgm:cxn modelId="{B7F7A759-A798-4F74-A69C-368A72920AE3}" type="presParOf" srcId="{D244B194-29C1-4F79-A26A-A014C8F55BAD}" destId="{0E06C2D1-9389-498F-B975-90DCFC6D8733}" srcOrd="7" destOrd="0" presId="urn:microsoft.com/office/officeart/2016/7/layout/BasicLinearProcessNumbered"/>
    <dgm:cxn modelId="{78448091-4153-4A2C-B91D-9058F277585F}" type="presParOf" srcId="{D244B194-29C1-4F79-A26A-A014C8F55BAD}" destId="{3436EFBB-F793-4BD4-9633-FC97ADEE6064}" srcOrd="8" destOrd="0" presId="urn:microsoft.com/office/officeart/2016/7/layout/BasicLinearProcessNumbered"/>
    <dgm:cxn modelId="{A02B4EFB-BDA6-4A65-A2F3-4D88EF89F37D}" type="presParOf" srcId="{3436EFBB-F793-4BD4-9633-FC97ADEE6064}" destId="{4DA81E80-8D28-485F-B432-07D12569B020}" srcOrd="0" destOrd="0" presId="urn:microsoft.com/office/officeart/2016/7/layout/BasicLinearProcessNumbered"/>
    <dgm:cxn modelId="{0495F4EF-E771-4A50-99D9-11D4F270D6B9}" type="presParOf" srcId="{3436EFBB-F793-4BD4-9633-FC97ADEE6064}" destId="{819BF5C2-EA47-4B67-B554-4F5CECBC07CD}" srcOrd="1" destOrd="0" presId="urn:microsoft.com/office/officeart/2016/7/layout/BasicLinearProcessNumbered"/>
    <dgm:cxn modelId="{59ED6FC1-D285-4B50-A25B-AAD0FA6821AA}" type="presParOf" srcId="{3436EFBB-F793-4BD4-9633-FC97ADEE6064}" destId="{98C4B8EA-A5EC-4A7A-B5DB-682E339E5300}" srcOrd="2" destOrd="0" presId="urn:microsoft.com/office/officeart/2016/7/layout/BasicLinearProcessNumbered"/>
    <dgm:cxn modelId="{AACAA543-BF39-4186-A7EF-61B0DDDBC9D9}" type="presParOf" srcId="{3436EFBB-F793-4BD4-9633-FC97ADEE6064}" destId="{7FA4AE87-B0E3-4F6F-A4BB-D2C2B49ACAB8}" srcOrd="3" destOrd="0" presId="urn:microsoft.com/office/officeart/2016/7/layout/BasicLinearProcessNumbered"/>
    <dgm:cxn modelId="{7D0ABAC0-2217-4554-B32D-5552F47F0F52}" type="presParOf" srcId="{D244B194-29C1-4F79-A26A-A014C8F55BAD}" destId="{06073B99-F1A5-4F3C-9B51-D45EA4169BF3}" srcOrd="9" destOrd="0" presId="urn:microsoft.com/office/officeart/2016/7/layout/BasicLinearProcessNumbered"/>
    <dgm:cxn modelId="{96308898-BE6D-41FB-AEAB-23EE2B812008}" type="presParOf" srcId="{D244B194-29C1-4F79-A26A-A014C8F55BAD}" destId="{B0A31EB1-68E3-44BF-A1CC-70955576C85B}" srcOrd="10" destOrd="0" presId="urn:microsoft.com/office/officeart/2016/7/layout/BasicLinearProcessNumbered"/>
    <dgm:cxn modelId="{DF3FFBE7-32FD-4618-A71E-A64972B1C9A9}" type="presParOf" srcId="{B0A31EB1-68E3-44BF-A1CC-70955576C85B}" destId="{B2CAB683-9332-4291-978D-38A233EB946A}" srcOrd="0" destOrd="0" presId="urn:microsoft.com/office/officeart/2016/7/layout/BasicLinearProcessNumbered"/>
    <dgm:cxn modelId="{DD6A662C-3680-4483-9F6F-BE49ED35D533}" type="presParOf" srcId="{B0A31EB1-68E3-44BF-A1CC-70955576C85B}" destId="{392FD63E-19B0-454C-926E-C98B2ACADBD5}" srcOrd="1" destOrd="0" presId="urn:microsoft.com/office/officeart/2016/7/layout/BasicLinearProcessNumbered"/>
    <dgm:cxn modelId="{7CB17245-088D-4BE6-983C-F1EF45AE4CE5}" type="presParOf" srcId="{B0A31EB1-68E3-44BF-A1CC-70955576C85B}" destId="{2E4635A9-10FA-44F6-B74C-2B27414930C1}" srcOrd="2" destOrd="0" presId="urn:microsoft.com/office/officeart/2016/7/layout/BasicLinearProcessNumbered"/>
    <dgm:cxn modelId="{AEA591B9-3D01-49F9-A79C-F20FEE0C0037}" type="presParOf" srcId="{B0A31EB1-68E3-44BF-A1CC-70955576C85B}" destId="{8D274ACE-C3C6-4818-85DA-D5FF7DE511B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A73E70-0709-4D0B-A369-2CC1EE22479A}"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en-US"/>
        </a:p>
      </dgm:t>
    </dgm:pt>
    <dgm:pt modelId="{9ECE93C9-BAAF-41A6-BA3B-22930940FC1D}">
      <dgm:prSet phldrT="[Text]"/>
      <dgm:spPr/>
      <dgm:t>
        <a:bodyPr/>
        <a:lstStyle/>
        <a:p>
          <a:r>
            <a:rPr lang="en-US" dirty="0">
              <a:solidFill>
                <a:schemeClr val="tx1">
                  <a:lumMod val="85000"/>
                  <a:lumOff val="15000"/>
                </a:schemeClr>
              </a:solidFill>
            </a:rPr>
            <a:t>Trauma</a:t>
          </a:r>
        </a:p>
      </dgm:t>
    </dgm:pt>
    <dgm:pt modelId="{296767D2-0A73-4DA5-8689-0EA1C151715E}" type="parTrans" cxnId="{50505549-3075-4161-AA0C-8741AACB45B0}">
      <dgm:prSet/>
      <dgm:spPr/>
      <dgm:t>
        <a:bodyPr/>
        <a:lstStyle/>
        <a:p>
          <a:endParaRPr lang="en-US"/>
        </a:p>
      </dgm:t>
    </dgm:pt>
    <dgm:pt modelId="{15AE36C1-E310-4218-B4B6-A7E0F771EF29}" type="sibTrans" cxnId="{50505549-3075-4161-AA0C-8741AACB45B0}">
      <dgm:prSet/>
      <dgm:spPr/>
      <dgm:t>
        <a:bodyPr/>
        <a:lstStyle/>
        <a:p>
          <a:endParaRPr lang="en-US"/>
        </a:p>
      </dgm:t>
    </dgm:pt>
    <dgm:pt modelId="{CC82A011-7605-42A0-A158-E031DEEAC6BE}">
      <dgm:prSet phldrT="[Text]"/>
      <dgm:spPr>
        <a:solidFill>
          <a:srgbClr val="92D050"/>
        </a:solidFill>
      </dgm:spPr>
      <dgm:t>
        <a:bodyPr/>
        <a:lstStyle/>
        <a:p>
          <a:r>
            <a:rPr lang="en-US" dirty="0"/>
            <a:t>Impersonal</a:t>
          </a:r>
        </a:p>
      </dgm:t>
    </dgm:pt>
    <dgm:pt modelId="{AEF79208-0C43-470E-9B13-5ECC7B32BB15}" type="parTrans" cxnId="{BF26137C-1E78-45F1-8082-F1CB0075409A}">
      <dgm:prSet/>
      <dgm:spPr/>
      <dgm:t>
        <a:bodyPr/>
        <a:lstStyle/>
        <a:p>
          <a:endParaRPr lang="en-US" dirty="0"/>
        </a:p>
      </dgm:t>
    </dgm:pt>
    <dgm:pt modelId="{2F1CBDAB-5BE1-4BA7-9C14-2E82DEC9987E}" type="sibTrans" cxnId="{BF26137C-1E78-45F1-8082-F1CB0075409A}">
      <dgm:prSet/>
      <dgm:spPr/>
      <dgm:t>
        <a:bodyPr/>
        <a:lstStyle/>
        <a:p>
          <a:endParaRPr lang="en-US"/>
        </a:p>
      </dgm:t>
    </dgm:pt>
    <dgm:pt modelId="{7EB83CDC-EBD2-4149-8B1A-DA9A3CCAC7FD}">
      <dgm:prSet phldrT="[Text]"/>
      <dgm:spPr>
        <a:solidFill>
          <a:srgbClr val="00B050"/>
        </a:solidFill>
      </dgm:spPr>
      <dgm:t>
        <a:bodyPr/>
        <a:lstStyle/>
        <a:p>
          <a:r>
            <a:rPr lang="en-US" dirty="0"/>
            <a:t>Natural Disasters</a:t>
          </a:r>
        </a:p>
      </dgm:t>
    </dgm:pt>
    <dgm:pt modelId="{E011FC81-1C23-4BA1-871B-48EF843CC20F}" type="parTrans" cxnId="{C062B598-1417-4E9D-862A-FE28D865EF00}">
      <dgm:prSet/>
      <dgm:spPr/>
      <dgm:t>
        <a:bodyPr/>
        <a:lstStyle/>
        <a:p>
          <a:endParaRPr lang="en-US" dirty="0"/>
        </a:p>
      </dgm:t>
    </dgm:pt>
    <dgm:pt modelId="{3CFAD117-881E-434C-9FA0-09397EFE5FE9}" type="sibTrans" cxnId="{C062B598-1417-4E9D-862A-FE28D865EF00}">
      <dgm:prSet/>
      <dgm:spPr/>
      <dgm:t>
        <a:bodyPr/>
        <a:lstStyle/>
        <a:p>
          <a:endParaRPr lang="en-US"/>
        </a:p>
      </dgm:t>
    </dgm:pt>
    <dgm:pt modelId="{2B860C62-A5CF-4E98-8E0F-805B11161536}">
      <dgm:prSet phldrT="[Text]"/>
      <dgm:spPr>
        <a:solidFill>
          <a:schemeClr val="accent1"/>
        </a:solidFill>
      </dgm:spPr>
      <dgm:t>
        <a:bodyPr/>
        <a:lstStyle/>
        <a:p>
          <a:r>
            <a:rPr lang="en-US" dirty="0">
              <a:solidFill>
                <a:schemeClr val="tx1">
                  <a:lumMod val="85000"/>
                  <a:lumOff val="15000"/>
                </a:schemeClr>
              </a:solidFill>
            </a:rPr>
            <a:t>Interpersonal</a:t>
          </a:r>
        </a:p>
      </dgm:t>
    </dgm:pt>
    <dgm:pt modelId="{0A8D890F-09E8-4A6A-A637-D47A9C304FDE}" type="parTrans" cxnId="{95BC09B5-0726-4814-B28C-F26BCA1F655A}">
      <dgm:prSet/>
      <dgm:spPr/>
      <dgm:t>
        <a:bodyPr/>
        <a:lstStyle/>
        <a:p>
          <a:endParaRPr lang="en-US" dirty="0"/>
        </a:p>
      </dgm:t>
    </dgm:pt>
    <dgm:pt modelId="{920475B9-893A-41CE-B02F-2B1B6AD4C896}" type="sibTrans" cxnId="{95BC09B5-0726-4814-B28C-F26BCA1F655A}">
      <dgm:prSet/>
      <dgm:spPr/>
      <dgm:t>
        <a:bodyPr/>
        <a:lstStyle/>
        <a:p>
          <a:endParaRPr lang="en-US"/>
        </a:p>
      </dgm:t>
    </dgm:pt>
    <dgm:pt modelId="{9EB0BB52-8127-4F89-854E-5543CB83DE34}">
      <dgm:prSet phldrT="[Text]"/>
      <dgm:spPr>
        <a:solidFill>
          <a:schemeClr val="tx2">
            <a:lumMod val="75000"/>
            <a:lumOff val="25000"/>
          </a:schemeClr>
        </a:solidFill>
      </dgm:spPr>
      <dgm:t>
        <a:bodyPr/>
        <a:lstStyle/>
        <a:p>
          <a:r>
            <a:rPr lang="en-US" dirty="0">
              <a:solidFill>
                <a:schemeClr val="tx1">
                  <a:lumMod val="85000"/>
                  <a:lumOff val="15000"/>
                </a:schemeClr>
              </a:solidFill>
            </a:rPr>
            <a:t>Innominate/ Stranger Violence </a:t>
          </a:r>
        </a:p>
      </dgm:t>
    </dgm:pt>
    <dgm:pt modelId="{993CDE3C-DE7B-4A47-81E9-DD07533B7433}" type="parTrans" cxnId="{8C1762A2-422A-4060-A367-742BE2C00D5E}">
      <dgm:prSet/>
      <dgm:spPr/>
      <dgm:t>
        <a:bodyPr/>
        <a:lstStyle/>
        <a:p>
          <a:endParaRPr lang="en-US" dirty="0"/>
        </a:p>
      </dgm:t>
    </dgm:pt>
    <dgm:pt modelId="{9461A477-0487-48EC-8DB7-BF2A6351DAC8}" type="sibTrans" cxnId="{8C1762A2-422A-4060-A367-742BE2C00D5E}">
      <dgm:prSet/>
      <dgm:spPr/>
      <dgm:t>
        <a:bodyPr/>
        <a:lstStyle/>
        <a:p>
          <a:endParaRPr lang="en-US"/>
        </a:p>
      </dgm:t>
    </dgm:pt>
    <dgm:pt modelId="{2B871A5D-7939-4698-B1B9-437E7B9EBCAD}">
      <dgm:prSet/>
      <dgm:spPr>
        <a:solidFill>
          <a:schemeClr val="accent1">
            <a:lumMod val="75000"/>
          </a:schemeClr>
        </a:solidFill>
      </dgm:spPr>
      <dgm:t>
        <a:bodyPr/>
        <a:lstStyle/>
        <a:p>
          <a:r>
            <a:rPr lang="en-US" dirty="0"/>
            <a:t>Relational </a:t>
          </a:r>
        </a:p>
      </dgm:t>
    </dgm:pt>
    <dgm:pt modelId="{244A4C09-547B-44CB-88BC-ABD3F8D5B5CA}" type="parTrans" cxnId="{2949E34E-004F-4DC3-9EBE-E1B64ADA60CB}">
      <dgm:prSet/>
      <dgm:spPr/>
      <dgm:t>
        <a:bodyPr/>
        <a:lstStyle/>
        <a:p>
          <a:endParaRPr lang="en-US" dirty="0"/>
        </a:p>
      </dgm:t>
    </dgm:pt>
    <dgm:pt modelId="{3B733DE2-98C2-4156-868B-E4168AE2649D}" type="sibTrans" cxnId="{2949E34E-004F-4DC3-9EBE-E1B64ADA60CB}">
      <dgm:prSet/>
      <dgm:spPr/>
      <dgm:t>
        <a:bodyPr/>
        <a:lstStyle/>
        <a:p>
          <a:endParaRPr lang="en-US"/>
        </a:p>
      </dgm:t>
    </dgm:pt>
    <dgm:pt modelId="{EB0006F3-217C-48EB-993B-ED375F66A9E5}">
      <dgm:prSet/>
      <dgm:spPr>
        <a:solidFill>
          <a:schemeClr val="tx2">
            <a:lumMod val="50000"/>
            <a:lumOff val="50000"/>
          </a:schemeClr>
        </a:solidFill>
      </dgm:spPr>
      <dgm:t>
        <a:bodyPr/>
        <a:lstStyle/>
        <a:p>
          <a:r>
            <a:rPr lang="en-US" dirty="0">
              <a:solidFill>
                <a:schemeClr val="accent4">
                  <a:lumMod val="75000"/>
                </a:schemeClr>
              </a:solidFill>
            </a:rPr>
            <a:t>Attachment</a:t>
          </a:r>
        </a:p>
      </dgm:t>
    </dgm:pt>
    <dgm:pt modelId="{3D50D75C-DC71-4060-9A15-C492AB8D3BD5}" type="parTrans" cxnId="{F116BE61-970D-410B-B426-176467ADCF28}">
      <dgm:prSet/>
      <dgm:spPr/>
      <dgm:t>
        <a:bodyPr/>
        <a:lstStyle/>
        <a:p>
          <a:endParaRPr lang="en-US" dirty="0"/>
        </a:p>
      </dgm:t>
    </dgm:pt>
    <dgm:pt modelId="{3BAC26B7-BAAA-4810-81F3-876DFD682F6D}" type="sibTrans" cxnId="{F116BE61-970D-410B-B426-176467ADCF28}">
      <dgm:prSet/>
      <dgm:spPr/>
      <dgm:t>
        <a:bodyPr/>
        <a:lstStyle/>
        <a:p>
          <a:endParaRPr lang="en-US"/>
        </a:p>
      </dgm:t>
    </dgm:pt>
    <dgm:pt modelId="{A9FA98EE-D860-4F69-9E83-AE53B8007BC9}">
      <dgm:prSet/>
      <dgm:spPr/>
      <dgm:t>
        <a:bodyPr/>
        <a:lstStyle/>
        <a:p>
          <a:r>
            <a:rPr lang="en-US" dirty="0">
              <a:solidFill>
                <a:schemeClr val="tx1">
                  <a:lumMod val="85000"/>
                  <a:lumOff val="15000"/>
                </a:schemeClr>
              </a:solidFill>
            </a:rPr>
            <a:t>Public</a:t>
          </a:r>
        </a:p>
      </dgm:t>
    </dgm:pt>
    <dgm:pt modelId="{E1F02084-994A-4E00-9903-8757B829F670}" type="parTrans" cxnId="{3BF72C2A-E6EF-47F0-870C-AFB3926E3335}">
      <dgm:prSet/>
      <dgm:spPr/>
      <dgm:t>
        <a:bodyPr/>
        <a:lstStyle/>
        <a:p>
          <a:endParaRPr lang="en-US" dirty="0"/>
        </a:p>
      </dgm:t>
    </dgm:pt>
    <dgm:pt modelId="{0B3D5EEE-0498-4C84-B82D-086618272578}" type="sibTrans" cxnId="{3BF72C2A-E6EF-47F0-870C-AFB3926E3335}">
      <dgm:prSet/>
      <dgm:spPr/>
      <dgm:t>
        <a:bodyPr/>
        <a:lstStyle/>
        <a:p>
          <a:endParaRPr lang="en-US"/>
        </a:p>
      </dgm:t>
    </dgm:pt>
    <dgm:pt modelId="{0D5002DD-B566-45D0-86FE-578ADD8237CE}">
      <dgm:prSet/>
      <dgm:spPr/>
      <dgm:t>
        <a:bodyPr/>
        <a:lstStyle/>
        <a:p>
          <a:r>
            <a:rPr lang="en-US" dirty="0">
              <a:solidFill>
                <a:schemeClr val="tx1">
                  <a:lumMod val="85000"/>
                  <a:lumOff val="15000"/>
                </a:schemeClr>
              </a:solidFill>
            </a:rPr>
            <a:t>Private</a:t>
          </a:r>
        </a:p>
      </dgm:t>
    </dgm:pt>
    <dgm:pt modelId="{C6F5230B-A25C-45EC-8FA3-CFF2DFC99B17}" type="parTrans" cxnId="{F92B5D26-1A2F-4A11-AF1F-4DDA6BA72B24}">
      <dgm:prSet/>
      <dgm:spPr/>
      <dgm:t>
        <a:bodyPr/>
        <a:lstStyle/>
        <a:p>
          <a:endParaRPr lang="en-US" dirty="0"/>
        </a:p>
      </dgm:t>
    </dgm:pt>
    <dgm:pt modelId="{2E37AF2D-0B91-407F-A751-69937D266914}" type="sibTrans" cxnId="{F92B5D26-1A2F-4A11-AF1F-4DDA6BA72B24}">
      <dgm:prSet/>
      <dgm:spPr/>
      <dgm:t>
        <a:bodyPr/>
        <a:lstStyle/>
        <a:p>
          <a:endParaRPr lang="en-US"/>
        </a:p>
      </dgm:t>
    </dgm:pt>
    <dgm:pt modelId="{EDF12525-1AFD-4F06-88D8-050B385510F0}" type="pres">
      <dgm:prSet presAssocID="{B2A73E70-0709-4D0B-A369-2CC1EE22479A}" presName="diagram" presStyleCnt="0">
        <dgm:presLayoutVars>
          <dgm:chPref val="1"/>
          <dgm:dir/>
          <dgm:animOne val="branch"/>
          <dgm:animLvl val="lvl"/>
          <dgm:resizeHandles val="exact"/>
        </dgm:presLayoutVars>
      </dgm:prSet>
      <dgm:spPr/>
    </dgm:pt>
    <dgm:pt modelId="{98A3B0BB-BE41-4511-A840-3CC3FD6BA6D2}" type="pres">
      <dgm:prSet presAssocID="{9ECE93C9-BAAF-41A6-BA3B-22930940FC1D}" presName="root1" presStyleCnt="0"/>
      <dgm:spPr/>
    </dgm:pt>
    <dgm:pt modelId="{EAE0AAF3-F8E1-4A71-A752-FEBB9B26D933}" type="pres">
      <dgm:prSet presAssocID="{9ECE93C9-BAAF-41A6-BA3B-22930940FC1D}" presName="LevelOneTextNode" presStyleLbl="node0" presStyleIdx="0" presStyleCnt="1">
        <dgm:presLayoutVars>
          <dgm:chPref val="3"/>
        </dgm:presLayoutVars>
      </dgm:prSet>
      <dgm:spPr/>
    </dgm:pt>
    <dgm:pt modelId="{8B84DFF2-4624-47BC-952D-FAF7FF466D22}" type="pres">
      <dgm:prSet presAssocID="{9ECE93C9-BAAF-41A6-BA3B-22930940FC1D}" presName="level2hierChild" presStyleCnt="0"/>
      <dgm:spPr/>
    </dgm:pt>
    <dgm:pt modelId="{51A27ED5-846F-4FA1-9E98-A93450F43F1D}" type="pres">
      <dgm:prSet presAssocID="{AEF79208-0C43-470E-9B13-5ECC7B32BB15}" presName="conn2-1" presStyleLbl="parChTrans1D2" presStyleIdx="0" presStyleCnt="2"/>
      <dgm:spPr/>
    </dgm:pt>
    <dgm:pt modelId="{63258AE3-954F-4BE9-80B0-26C4D8E03A95}" type="pres">
      <dgm:prSet presAssocID="{AEF79208-0C43-470E-9B13-5ECC7B32BB15}" presName="connTx" presStyleLbl="parChTrans1D2" presStyleIdx="0" presStyleCnt="2"/>
      <dgm:spPr/>
    </dgm:pt>
    <dgm:pt modelId="{65801485-5C13-4A32-A8F8-D673D63189F5}" type="pres">
      <dgm:prSet presAssocID="{CC82A011-7605-42A0-A158-E031DEEAC6BE}" presName="root2" presStyleCnt="0"/>
      <dgm:spPr/>
    </dgm:pt>
    <dgm:pt modelId="{8FAB16EC-E4FA-4CBA-AA42-632287347E50}" type="pres">
      <dgm:prSet presAssocID="{CC82A011-7605-42A0-A158-E031DEEAC6BE}" presName="LevelTwoTextNode" presStyleLbl="node2" presStyleIdx="0" presStyleCnt="2">
        <dgm:presLayoutVars>
          <dgm:chPref val="3"/>
        </dgm:presLayoutVars>
      </dgm:prSet>
      <dgm:spPr/>
    </dgm:pt>
    <dgm:pt modelId="{8BBC05C1-7EE5-4A66-A0DC-CA703C183C6E}" type="pres">
      <dgm:prSet presAssocID="{CC82A011-7605-42A0-A158-E031DEEAC6BE}" presName="level3hierChild" presStyleCnt="0"/>
      <dgm:spPr/>
    </dgm:pt>
    <dgm:pt modelId="{225BBC3E-677F-42D0-97C0-B2DBC6986D56}" type="pres">
      <dgm:prSet presAssocID="{E011FC81-1C23-4BA1-871B-48EF843CC20F}" presName="conn2-1" presStyleLbl="parChTrans1D3" presStyleIdx="0" presStyleCnt="4"/>
      <dgm:spPr/>
    </dgm:pt>
    <dgm:pt modelId="{2761AAD3-BB91-461E-92F8-E60B342BD9A4}" type="pres">
      <dgm:prSet presAssocID="{E011FC81-1C23-4BA1-871B-48EF843CC20F}" presName="connTx" presStyleLbl="parChTrans1D3" presStyleIdx="0" presStyleCnt="4"/>
      <dgm:spPr/>
    </dgm:pt>
    <dgm:pt modelId="{9FF2DA72-37BD-4DE9-8172-A53DDBA3F01D}" type="pres">
      <dgm:prSet presAssocID="{7EB83CDC-EBD2-4149-8B1A-DA9A3CCAC7FD}" presName="root2" presStyleCnt="0"/>
      <dgm:spPr/>
    </dgm:pt>
    <dgm:pt modelId="{56E6C583-D2EE-44FB-B6D0-D23E985949CF}" type="pres">
      <dgm:prSet presAssocID="{7EB83CDC-EBD2-4149-8B1A-DA9A3CCAC7FD}" presName="LevelTwoTextNode" presStyleLbl="node3" presStyleIdx="0" presStyleCnt="4">
        <dgm:presLayoutVars>
          <dgm:chPref val="3"/>
        </dgm:presLayoutVars>
      </dgm:prSet>
      <dgm:spPr/>
    </dgm:pt>
    <dgm:pt modelId="{37CBE012-ABC5-4273-9DC9-EC7A6A774543}" type="pres">
      <dgm:prSet presAssocID="{7EB83CDC-EBD2-4149-8B1A-DA9A3CCAC7FD}" presName="level3hierChild" presStyleCnt="0"/>
      <dgm:spPr/>
    </dgm:pt>
    <dgm:pt modelId="{68F3A52D-0154-4464-82B0-0E9E6C61039E}" type="pres">
      <dgm:prSet presAssocID="{E1F02084-994A-4E00-9903-8757B829F670}" presName="conn2-1" presStyleLbl="parChTrans1D4" presStyleIdx="0" presStyleCnt="2"/>
      <dgm:spPr/>
    </dgm:pt>
    <dgm:pt modelId="{409BF488-6798-43E4-8842-C0FDEBBE7EB2}" type="pres">
      <dgm:prSet presAssocID="{E1F02084-994A-4E00-9903-8757B829F670}" presName="connTx" presStyleLbl="parChTrans1D4" presStyleIdx="0" presStyleCnt="2"/>
      <dgm:spPr/>
    </dgm:pt>
    <dgm:pt modelId="{D9885D90-6BFF-4737-8F47-75C710FED6AB}" type="pres">
      <dgm:prSet presAssocID="{A9FA98EE-D860-4F69-9E83-AE53B8007BC9}" presName="root2" presStyleCnt="0"/>
      <dgm:spPr/>
    </dgm:pt>
    <dgm:pt modelId="{31DCD557-E6EA-499D-9B23-0AEAB022E54A}" type="pres">
      <dgm:prSet presAssocID="{A9FA98EE-D860-4F69-9E83-AE53B8007BC9}" presName="LevelTwoTextNode" presStyleLbl="node4" presStyleIdx="0" presStyleCnt="2">
        <dgm:presLayoutVars>
          <dgm:chPref val="3"/>
        </dgm:presLayoutVars>
      </dgm:prSet>
      <dgm:spPr/>
    </dgm:pt>
    <dgm:pt modelId="{CC573708-68F3-4919-BA00-5BC59694745A}" type="pres">
      <dgm:prSet presAssocID="{A9FA98EE-D860-4F69-9E83-AE53B8007BC9}" presName="level3hierChild" presStyleCnt="0"/>
      <dgm:spPr/>
    </dgm:pt>
    <dgm:pt modelId="{D08E8A6E-5B64-48A8-969C-360A1C6AC6B3}" type="pres">
      <dgm:prSet presAssocID="{0A8D890F-09E8-4A6A-A637-D47A9C304FDE}" presName="conn2-1" presStyleLbl="parChTrans1D2" presStyleIdx="1" presStyleCnt="2"/>
      <dgm:spPr/>
    </dgm:pt>
    <dgm:pt modelId="{CBE1CBD8-A8F2-433B-9E00-6F2593B31AFA}" type="pres">
      <dgm:prSet presAssocID="{0A8D890F-09E8-4A6A-A637-D47A9C304FDE}" presName="connTx" presStyleLbl="parChTrans1D2" presStyleIdx="1" presStyleCnt="2"/>
      <dgm:spPr/>
    </dgm:pt>
    <dgm:pt modelId="{F3B5A9BA-EA32-4ACB-AC11-A9D00B908759}" type="pres">
      <dgm:prSet presAssocID="{2B860C62-A5CF-4E98-8E0F-805B11161536}" presName="root2" presStyleCnt="0"/>
      <dgm:spPr/>
    </dgm:pt>
    <dgm:pt modelId="{F3E3697E-2908-478D-9954-475D20BA4D03}" type="pres">
      <dgm:prSet presAssocID="{2B860C62-A5CF-4E98-8E0F-805B11161536}" presName="LevelTwoTextNode" presStyleLbl="node2" presStyleIdx="1" presStyleCnt="2">
        <dgm:presLayoutVars>
          <dgm:chPref val="3"/>
        </dgm:presLayoutVars>
      </dgm:prSet>
      <dgm:spPr/>
    </dgm:pt>
    <dgm:pt modelId="{C8BAEB2F-2B4F-45CB-B00F-1D2ED7355B0B}" type="pres">
      <dgm:prSet presAssocID="{2B860C62-A5CF-4E98-8E0F-805B11161536}" presName="level3hierChild" presStyleCnt="0"/>
      <dgm:spPr/>
    </dgm:pt>
    <dgm:pt modelId="{7633D615-AA18-4FE3-9697-5C9A1EC66D42}" type="pres">
      <dgm:prSet presAssocID="{993CDE3C-DE7B-4A47-81E9-DD07533B7433}" presName="conn2-1" presStyleLbl="parChTrans1D3" presStyleIdx="1" presStyleCnt="4"/>
      <dgm:spPr/>
    </dgm:pt>
    <dgm:pt modelId="{7E1FF7AE-2C99-426B-9B96-2CDEC3A74E22}" type="pres">
      <dgm:prSet presAssocID="{993CDE3C-DE7B-4A47-81E9-DD07533B7433}" presName="connTx" presStyleLbl="parChTrans1D3" presStyleIdx="1" presStyleCnt="4"/>
      <dgm:spPr/>
    </dgm:pt>
    <dgm:pt modelId="{9FBC8D87-C685-44DC-941E-B5C7067B753A}" type="pres">
      <dgm:prSet presAssocID="{9EB0BB52-8127-4F89-854E-5543CB83DE34}" presName="root2" presStyleCnt="0"/>
      <dgm:spPr/>
    </dgm:pt>
    <dgm:pt modelId="{C39DC2EF-8C64-4399-9883-863484A9D05B}" type="pres">
      <dgm:prSet presAssocID="{9EB0BB52-8127-4F89-854E-5543CB83DE34}" presName="LevelTwoTextNode" presStyleLbl="node3" presStyleIdx="1" presStyleCnt="4">
        <dgm:presLayoutVars>
          <dgm:chPref val="3"/>
        </dgm:presLayoutVars>
      </dgm:prSet>
      <dgm:spPr/>
    </dgm:pt>
    <dgm:pt modelId="{390BA1A5-3E1B-46E4-B99B-0D9D5761AB9E}" type="pres">
      <dgm:prSet presAssocID="{9EB0BB52-8127-4F89-854E-5543CB83DE34}" presName="level3hierChild" presStyleCnt="0"/>
      <dgm:spPr/>
    </dgm:pt>
    <dgm:pt modelId="{6545F6E6-A94B-45A5-8228-6070350820D0}" type="pres">
      <dgm:prSet presAssocID="{244A4C09-547B-44CB-88BC-ABD3F8D5B5CA}" presName="conn2-1" presStyleLbl="parChTrans1D3" presStyleIdx="2" presStyleCnt="4"/>
      <dgm:spPr/>
    </dgm:pt>
    <dgm:pt modelId="{59655DB9-5B91-426C-A72A-FB1B76A8BDB2}" type="pres">
      <dgm:prSet presAssocID="{244A4C09-547B-44CB-88BC-ABD3F8D5B5CA}" presName="connTx" presStyleLbl="parChTrans1D3" presStyleIdx="2" presStyleCnt="4"/>
      <dgm:spPr/>
    </dgm:pt>
    <dgm:pt modelId="{25AD6580-B140-49C9-BEF4-34C9D91B116D}" type="pres">
      <dgm:prSet presAssocID="{2B871A5D-7939-4698-B1B9-437E7B9EBCAD}" presName="root2" presStyleCnt="0"/>
      <dgm:spPr/>
    </dgm:pt>
    <dgm:pt modelId="{9BB494EB-1BD6-44A3-89A7-7F99C3026EDD}" type="pres">
      <dgm:prSet presAssocID="{2B871A5D-7939-4698-B1B9-437E7B9EBCAD}" presName="LevelTwoTextNode" presStyleLbl="node3" presStyleIdx="2" presStyleCnt="4">
        <dgm:presLayoutVars>
          <dgm:chPref val="3"/>
        </dgm:presLayoutVars>
      </dgm:prSet>
      <dgm:spPr/>
    </dgm:pt>
    <dgm:pt modelId="{AA4CA52F-5064-4004-8B77-E22905F7716C}" type="pres">
      <dgm:prSet presAssocID="{2B871A5D-7939-4698-B1B9-437E7B9EBCAD}" presName="level3hierChild" presStyleCnt="0"/>
      <dgm:spPr/>
    </dgm:pt>
    <dgm:pt modelId="{F1F6186A-09A8-458B-B0B6-427CDCCA43B9}" type="pres">
      <dgm:prSet presAssocID="{C6F5230B-A25C-45EC-8FA3-CFF2DFC99B17}" presName="conn2-1" presStyleLbl="parChTrans1D4" presStyleIdx="1" presStyleCnt="2"/>
      <dgm:spPr/>
    </dgm:pt>
    <dgm:pt modelId="{B9C0AC7F-BD60-4512-B583-184DEF8AE13E}" type="pres">
      <dgm:prSet presAssocID="{C6F5230B-A25C-45EC-8FA3-CFF2DFC99B17}" presName="connTx" presStyleLbl="parChTrans1D4" presStyleIdx="1" presStyleCnt="2"/>
      <dgm:spPr/>
    </dgm:pt>
    <dgm:pt modelId="{A6A60766-C3D3-44F9-A1EE-D7D00BD3EAAF}" type="pres">
      <dgm:prSet presAssocID="{0D5002DD-B566-45D0-86FE-578ADD8237CE}" presName="root2" presStyleCnt="0"/>
      <dgm:spPr/>
    </dgm:pt>
    <dgm:pt modelId="{A1015AFE-AB00-4341-9F0A-F69300C68CA1}" type="pres">
      <dgm:prSet presAssocID="{0D5002DD-B566-45D0-86FE-578ADD8237CE}" presName="LevelTwoTextNode" presStyleLbl="node4" presStyleIdx="1" presStyleCnt="2">
        <dgm:presLayoutVars>
          <dgm:chPref val="3"/>
        </dgm:presLayoutVars>
      </dgm:prSet>
      <dgm:spPr/>
    </dgm:pt>
    <dgm:pt modelId="{1E98DEF6-CFAA-45C2-B546-9FA69B8030EA}" type="pres">
      <dgm:prSet presAssocID="{0D5002DD-B566-45D0-86FE-578ADD8237CE}" presName="level3hierChild" presStyleCnt="0"/>
      <dgm:spPr/>
    </dgm:pt>
    <dgm:pt modelId="{D3B5880C-0CC7-4A0C-99BA-CA7CAA981757}" type="pres">
      <dgm:prSet presAssocID="{3D50D75C-DC71-4060-9A15-C492AB8D3BD5}" presName="conn2-1" presStyleLbl="parChTrans1D3" presStyleIdx="3" presStyleCnt="4"/>
      <dgm:spPr/>
    </dgm:pt>
    <dgm:pt modelId="{E447FB9C-7133-4154-A546-14391AD764A4}" type="pres">
      <dgm:prSet presAssocID="{3D50D75C-DC71-4060-9A15-C492AB8D3BD5}" presName="connTx" presStyleLbl="parChTrans1D3" presStyleIdx="3" presStyleCnt="4"/>
      <dgm:spPr/>
    </dgm:pt>
    <dgm:pt modelId="{93AC2A0C-0CDC-4D9A-A935-2E47E9283448}" type="pres">
      <dgm:prSet presAssocID="{EB0006F3-217C-48EB-993B-ED375F66A9E5}" presName="root2" presStyleCnt="0"/>
      <dgm:spPr/>
    </dgm:pt>
    <dgm:pt modelId="{5CAC2615-2CC1-43BF-88AB-06601D104A75}" type="pres">
      <dgm:prSet presAssocID="{EB0006F3-217C-48EB-993B-ED375F66A9E5}" presName="LevelTwoTextNode" presStyleLbl="node3" presStyleIdx="3" presStyleCnt="4">
        <dgm:presLayoutVars>
          <dgm:chPref val="3"/>
        </dgm:presLayoutVars>
      </dgm:prSet>
      <dgm:spPr/>
    </dgm:pt>
    <dgm:pt modelId="{E16A5A3D-5B1A-4E15-8115-6A6BD8D95900}" type="pres">
      <dgm:prSet presAssocID="{EB0006F3-217C-48EB-993B-ED375F66A9E5}" presName="level3hierChild" presStyleCnt="0"/>
      <dgm:spPr/>
    </dgm:pt>
  </dgm:ptLst>
  <dgm:cxnLst>
    <dgm:cxn modelId="{5E764705-8684-4596-AAED-9733BB9E04C3}" type="presOf" srcId="{2B871A5D-7939-4698-B1B9-437E7B9EBCAD}" destId="{9BB494EB-1BD6-44A3-89A7-7F99C3026EDD}" srcOrd="0" destOrd="0" presId="urn:microsoft.com/office/officeart/2005/8/layout/hierarchy2"/>
    <dgm:cxn modelId="{D99F7A06-3A63-4D38-A557-DF806BB0AB62}" type="presOf" srcId="{0D5002DD-B566-45D0-86FE-578ADD8237CE}" destId="{A1015AFE-AB00-4341-9F0A-F69300C68CA1}" srcOrd="0" destOrd="0" presId="urn:microsoft.com/office/officeart/2005/8/layout/hierarchy2"/>
    <dgm:cxn modelId="{3C2BBF09-FD9E-483E-85B3-E07CEEC98D94}" type="presOf" srcId="{C6F5230B-A25C-45EC-8FA3-CFF2DFC99B17}" destId="{F1F6186A-09A8-458B-B0B6-427CDCCA43B9}" srcOrd="0" destOrd="0" presId="urn:microsoft.com/office/officeart/2005/8/layout/hierarchy2"/>
    <dgm:cxn modelId="{F191160A-DD11-451F-89FD-A68D159B68E0}" type="presOf" srcId="{E1F02084-994A-4E00-9903-8757B829F670}" destId="{409BF488-6798-43E4-8842-C0FDEBBE7EB2}" srcOrd="1" destOrd="0" presId="urn:microsoft.com/office/officeart/2005/8/layout/hierarchy2"/>
    <dgm:cxn modelId="{EC600A0B-EF0C-40CA-8B51-E6B312F1AA41}" type="presOf" srcId="{E011FC81-1C23-4BA1-871B-48EF843CC20F}" destId="{225BBC3E-677F-42D0-97C0-B2DBC6986D56}" srcOrd="0" destOrd="0" presId="urn:microsoft.com/office/officeart/2005/8/layout/hierarchy2"/>
    <dgm:cxn modelId="{81E0770E-581D-4B0C-8FAF-9846E6FA3FF3}" type="presOf" srcId="{0A8D890F-09E8-4A6A-A637-D47A9C304FDE}" destId="{CBE1CBD8-A8F2-433B-9E00-6F2593B31AFA}" srcOrd="1" destOrd="0" presId="urn:microsoft.com/office/officeart/2005/8/layout/hierarchy2"/>
    <dgm:cxn modelId="{4E62CB0E-3DED-459F-97E2-E334E3DB3B2C}" type="presOf" srcId="{AEF79208-0C43-470E-9B13-5ECC7B32BB15}" destId="{51A27ED5-846F-4FA1-9E98-A93450F43F1D}" srcOrd="0" destOrd="0" presId="urn:microsoft.com/office/officeart/2005/8/layout/hierarchy2"/>
    <dgm:cxn modelId="{F92B5D26-1A2F-4A11-AF1F-4DDA6BA72B24}" srcId="{2B871A5D-7939-4698-B1B9-437E7B9EBCAD}" destId="{0D5002DD-B566-45D0-86FE-578ADD8237CE}" srcOrd="0" destOrd="0" parTransId="{C6F5230B-A25C-45EC-8FA3-CFF2DFC99B17}" sibTransId="{2E37AF2D-0B91-407F-A751-69937D266914}"/>
    <dgm:cxn modelId="{3BF72C2A-E6EF-47F0-870C-AFB3926E3335}" srcId="{7EB83CDC-EBD2-4149-8B1A-DA9A3CCAC7FD}" destId="{A9FA98EE-D860-4F69-9E83-AE53B8007BC9}" srcOrd="0" destOrd="0" parTransId="{E1F02084-994A-4E00-9903-8757B829F670}" sibTransId="{0B3D5EEE-0498-4C84-B82D-086618272578}"/>
    <dgm:cxn modelId="{5768A02C-A7F7-4903-BAD0-D2A9E5447D59}" type="presOf" srcId="{E011FC81-1C23-4BA1-871B-48EF843CC20F}" destId="{2761AAD3-BB91-461E-92F8-E60B342BD9A4}" srcOrd="1" destOrd="0" presId="urn:microsoft.com/office/officeart/2005/8/layout/hierarchy2"/>
    <dgm:cxn modelId="{31220641-6E31-42FB-A4B5-DA7A1C6E63BE}" type="presOf" srcId="{CC82A011-7605-42A0-A158-E031DEEAC6BE}" destId="{8FAB16EC-E4FA-4CBA-AA42-632287347E50}" srcOrd="0" destOrd="0" presId="urn:microsoft.com/office/officeart/2005/8/layout/hierarchy2"/>
    <dgm:cxn modelId="{7EBB4E61-3FDD-4778-BE7F-BCB74530A78D}" type="presOf" srcId="{993CDE3C-DE7B-4A47-81E9-DD07533B7433}" destId="{7E1FF7AE-2C99-426B-9B96-2CDEC3A74E22}" srcOrd="1" destOrd="0" presId="urn:microsoft.com/office/officeart/2005/8/layout/hierarchy2"/>
    <dgm:cxn modelId="{F116BE61-970D-410B-B426-176467ADCF28}" srcId="{2B860C62-A5CF-4E98-8E0F-805B11161536}" destId="{EB0006F3-217C-48EB-993B-ED375F66A9E5}" srcOrd="2" destOrd="0" parTransId="{3D50D75C-DC71-4060-9A15-C492AB8D3BD5}" sibTransId="{3BAC26B7-BAAA-4810-81F3-876DFD682F6D}"/>
    <dgm:cxn modelId="{5C66D462-2B03-48F1-8A92-D4A6240D562F}" type="presOf" srcId="{A9FA98EE-D860-4F69-9E83-AE53B8007BC9}" destId="{31DCD557-E6EA-499D-9B23-0AEAB022E54A}" srcOrd="0" destOrd="0" presId="urn:microsoft.com/office/officeart/2005/8/layout/hierarchy2"/>
    <dgm:cxn modelId="{50505549-3075-4161-AA0C-8741AACB45B0}" srcId="{B2A73E70-0709-4D0B-A369-2CC1EE22479A}" destId="{9ECE93C9-BAAF-41A6-BA3B-22930940FC1D}" srcOrd="0" destOrd="0" parTransId="{296767D2-0A73-4DA5-8689-0EA1C151715E}" sibTransId="{15AE36C1-E310-4218-B4B6-A7E0F771EF29}"/>
    <dgm:cxn modelId="{16A7696C-01CA-4499-AF8D-D970279BAFAB}" type="presOf" srcId="{244A4C09-547B-44CB-88BC-ABD3F8D5B5CA}" destId="{6545F6E6-A94B-45A5-8228-6070350820D0}" srcOrd="0" destOrd="0" presId="urn:microsoft.com/office/officeart/2005/8/layout/hierarchy2"/>
    <dgm:cxn modelId="{2949E34E-004F-4DC3-9EBE-E1B64ADA60CB}" srcId="{2B860C62-A5CF-4E98-8E0F-805B11161536}" destId="{2B871A5D-7939-4698-B1B9-437E7B9EBCAD}" srcOrd="1" destOrd="0" parTransId="{244A4C09-547B-44CB-88BC-ABD3F8D5B5CA}" sibTransId="{3B733DE2-98C2-4156-868B-E4168AE2649D}"/>
    <dgm:cxn modelId="{09537456-4F81-4EF1-A393-E10B4DCD9597}" type="presOf" srcId="{3D50D75C-DC71-4060-9A15-C492AB8D3BD5}" destId="{E447FB9C-7133-4154-A546-14391AD764A4}" srcOrd="1" destOrd="0" presId="urn:microsoft.com/office/officeart/2005/8/layout/hierarchy2"/>
    <dgm:cxn modelId="{D4600B79-9AC3-472C-AD0F-79A7F09947BE}" type="presOf" srcId="{C6F5230B-A25C-45EC-8FA3-CFF2DFC99B17}" destId="{B9C0AC7F-BD60-4512-B583-184DEF8AE13E}" srcOrd="1" destOrd="0" presId="urn:microsoft.com/office/officeart/2005/8/layout/hierarchy2"/>
    <dgm:cxn modelId="{745B497A-6596-4DB6-BA60-1B387F639A5F}" type="presOf" srcId="{E1F02084-994A-4E00-9903-8757B829F670}" destId="{68F3A52D-0154-4464-82B0-0E9E6C61039E}" srcOrd="0" destOrd="0" presId="urn:microsoft.com/office/officeart/2005/8/layout/hierarchy2"/>
    <dgm:cxn modelId="{BF26137C-1E78-45F1-8082-F1CB0075409A}" srcId="{9ECE93C9-BAAF-41A6-BA3B-22930940FC1D}" destId="{CC82A011-7605-42A0-A158-E031DEEAC6BE}" srcOrd="0" destOrd="0" parTransId="{AEF79208-0C43-470E-9B13-5ECC7B32BB15}" sibTransId="{2F1CBDAB-5BE1-4BA7-9C14-2E82DEC9987E}"/>
    <dgm:cxn modelId="{BAB83683-4843-4C65-BE30-B0506920D038}" type="presOf" srcId="{AEF79208-0C43-470E-9B13-5ECC7B32BB15}" destId="{63258AE3-954F-4BE9-80B0-26C4D8E03A95}" srcOrd="1" destOrd="0" presId="urn:microsoft.com/office/officeart/2005/8/layout/hierarchy2"/>
    <dgm:cxn modelId="{8E8BCF95-A059-4CD6-8AA5-3A1E4EF8598C}" type="presOf" srcId="{3D50D75C-DC71-4060-9A15-C492AB8D3BD5}" destId="{D3B5880C-0CC7-4A0C-99BA-CA7CAA981757}" srcOrd="0" destOrd="0" presId="urn:microsoft.com/office/officeart/2005/8/layout/hierarchy2"/>
    <dgm:cxn modelId="{C062B598-1417-4E9D-862A-FE28D865EF00}" srcId="{CC82A011-7605-42A0-A158-E031DEEAC6BE}" destId="{7EB83CDC-EBD2-4149-8B1A-DA9A3CCAC7FD}" srcOrd="0" destOrd="0" parTransId="{E011FC81-1C23-4BA1-871B-48EF843CC20F}" sibTransId="{3CFAD117-881E-434C-9FA0-09397EFE5FE9}"/>
    <dgm:cxn modelId="{8C1762A2-422A-4060-A367-742BE2C00D5E}" srcId="{2B860C62-A5CF-4E98-8E0F-805B11161536}" destId="{9EB0BB52-8127-4F89-854E-5543CB83DE34}" srcOrd="0" destOrd="0" parTransId="{993CDE3C-DE7B-4A47-81E9-DD07533B7433}" sibTransId="{9461A477-0487-48EC-8DB7-BF2A6351DAC8}"/>
    <dgm:cxn modelId="{483955AF-9154-4584-A38F-25C664E9B566}" type="presOf" srcId="{244A4C09-547B-44CB-88BC-ABD3F8D5B5CA}" destId="{59655DB9-5B91-426C-A72A-FB1B76A8BDB2}" srcOrd="1" destOrd="0" presId="urn:microsoft.com/office/officeart/2005/8/layout/hierarchy2"/>
    <dgm:cxn modelId="{916ACEAF-5C34-42E7-A70C-5EBBD1F401A4}" type="presOf" srcId="{9ECE93C9-BAAF-41A6-BA3B-22930940FC1D}" destId="{EAE0AAF3-F8E1-4A71-A752-FEBB9B26D933}" srcOrd="0" destOrd="0" presId="urn:microsoft.com/office/officeart/2005/8/layout/hierarchy2"/>
    <dgm:cxn modelId="{1C9E2FB4-C62B-4F65-9B6B-1146C5362382}" type="presOf" srcId="{B2A73E70-0709-4D0B-A369-2CC1EE22479A}" destId="{EDF12525-1AFD-4F06-88D8-050B385510F0}" srcOrd="0" destOrd="0" presId="urn:microsoft.com/office/officeart/2005/8/layout/hierarchy2"/>
    <dgm:cxn modelId="{95BC09B5-0726-4814-B28C-F26BCA1F655A}" srcId="{9ECE93C9-BAAF-41A6-BA3B-22930940FC1D}" destId="{2B860C62-A5CF-4E98-8E0F-805B11161536}" srcOrd="1" destOrd="0" parTransId="{0A8D890F-09E8-4A6A-A637-D47A9C304FDE}" sibTransId="{920475B9-893A-41CE-B02F-2B1B6AD4C896}"/>
    <dgm:cxn modelId="{424661C7-28FF-41F9-AF0F-CB60B0418C3F}" type="presOf" srcId="{993CDE3C-DE7B-4A47-81E9-DD07533B7433}" destId="{7633D615-AA18-4FE3-9697-5C9A1EC66D42}" srcOrd="0" destOrd="0" presId="urn:microsoft.com/office/officeart/2005/8/layout/hierarchy2"/>
    <dgm:cxn modelId="{011F27C9-222A-48BC-825C-8716E97A6FB6}" type="presOf" srcId="{2B860C62-A5CF-4E98-8E0F-805B11161536}" destId="{F3E3697E-2908-478D-9954-475D20BA4D03}" srcOrd="0" destOrd="0" presId="urn:microsoft.com/office/officeart/2005/8/layout/hierarchy2"/>
    <dgm:cxn modelId="{EAF8D2D4-8418-45A3-A6A9-37EBB9070BEB}" type="presOf" srcId="{0A8D890F-09E8-4A6A-A637-D47A9C304FDE}" destId="{D08E8A6E-5B64-48A8-969C-360A1C6AC6B3}" srcOrd="0" destOrd="0" presId="urn:microsoft.com/office/officeart/2005/8/layout/hierarchy2"/>
    <dgm:cxn modelId="{586E5AE3-8029-40E0-B37E-0653FC98C4F4}" type="presOf" srcId="{9EB0BB52-8127-4F89-854E-5543CB83DE34}" destId="{C39DC2EF-8C64-4399-9883-863484A9D05B}" srcOrd="0" destOrd="0" presId="urn:microsoft.com/office/officeart/2005/8/layout/hierarchy2"/>
    <dgm:cxn modelId="{90D35EF9-C0B3-4499-8C27-CBFD0871FAA8}" type="presOf" srcId="{7EB83CDC-EBD2-4149-8B1A-DA9A3CCAC7FD}" destId="{56E6C583-D2EE-44FB-B6D0-D23E985949CF}" srcOrd="0" destOrd="0" presId="urn:microsoft.com/office/officeart/2005/8/layout/hierarchy2"/>
    <dgm:cxn modelId="{0C9AA9FF-B812-4CDC-86B0-7EBBC63C7CEA}" type="presOf" srcId="{EB0006F3-217C-48EB-993B-ED375F66A9E5}" destId="{5CAC2615-2CC1-43BF-88AB-06601D104A75}" srcOrd="0" destOrd="0" presId="urn:microsoft.com/office/officeart/2005/8/layout/hierarchy2"/>
    <dgm:cxn modelId="{8C99744B-29EC-469F-9AD6-0A8953F9B601}" type="presParOf" srcId="{EDF12525-1AFD-4F06-88D8-050B385510F0}" destId="{98A3B0BB-BE41-4511-A840-3CC3FD6BA6D2}" srcOrd="0" destOrd="0" presId="urn:microsoft.com/office/officeart/2005/8/layout/hierarchy2"/>
    <dgm:cxn modelId="{27290E38-74AC-4AB0-8F1A-57705FFBCF1E}" type="presParOf" srcId="{98A3B0BB-BE41-4511-A840-3CC3FD6BA6D2}" destId="{EAE0AAF3-F8E1-4A71-A752-FEBB9B26D933}" srcOrd="0" destOrd="0" presId="urn:microsoft.com/office/officeart/2005/8/layout/hierarchy2"/>
    <dgm:cxn modelId="{3A56448F-FFBD-4E4E-B2BC-6B2477C89210}" type="presParOf" srcId="{98A3B0BB-BE41-4511-A840-3CC3FD6BA6D2}" destId="{8B84DFF2-4624-47BC-952D-FAF7FF466D22}" srcOrd="1" destOrd="0" presId="urn:microsoft.com/office/officeart/2005/8/layout/hierarchy2"/>
    <dgm:cxn modelId="{3BCE11AA-0940-4AC5-9D6B-0DE6BD812CED}" type="presParOf" srcId="{8B84DFF2-4624-47BC-952D-FAF7FF466D22}" destId="{51A27ED5-846F-4FA1-9E98-A93450F43F1D}" srcOrd="0" destOrd="0" presId="urn:microsoft.com/office/officeart/2005/8/layout/hierarchy2"/>
    <dgm:cxn modelId="{0FCC2699-970D-4986-AAB2-9E03599B4570}" type="presParOf" srcId="{51A27ED5-846F-4FA1-9E98-A93450F43F1D}" destId="{63258AE3-954F-4BE9-80B0-26C4D8E03A95}" srcOrd="0" destOrd="0" presId="urn:microsoft.com/office/officeart/2005/8/layout/hierarchy2"/>
    <dgm:cxn modelId="{E6CE0455-2809-48B9-8E7F-361963F002F2}" type="presParOf" srcId="{8B84DFF2-4624-47BC-952D-FAF7FF466D22}" destId="{65801485-5C13-4A32-A8F8-D673D63189F5}" srcOrd="1" destOrd="0" presId="urn:microsoft.com/office/officeart/2005/8/layout/hierarchy2"/>
    <dgm:cxn modelId="{056A0F1F-2C1D-44CA-A9C2-04BABF5890EF}" type="presParOf" srcId="{65801485-5C13-4A32-A8F8-D673D63189F5}" destId="{8FAB16EC-E4FA-4CBA-AA42-632287347E50}" srcOrd="0" destOrd="0" presId="urn:microsoft.com/office/officeart/2005/8/layout/hierarchy2"/>
    <dgm:cxn modelId="{A2A839BC-2A77-418F-B22E-EFAE4A8F62DD}" type="presParOf" srcId="{65801485-5C13-4A32-A8F8-D673D63189F5}" destId="{8BBC05C1-7EE5-4A66-A0DC-CA703C183C6E}" srcOrd="1" destOrd="0" presId="urn:microsoft.com/office/officeart/2005/8/layout/hierarchy2"/>
    <dgm:cxn modelId="{CA8A3B60-F894-4FC8-984E-CF9C439A03C9}" type="presParOf" srcId="{8BBC05C1-7EE5-4A66-A0DC-CA703C183C6E}" destId="{225BBC3E-677F-42D0-97C0-B2DBC6986D56}" srcOrd="0" destOrd="0" presId="urn:microsoft.com/office/officeart/2005/8/layout/hierarchy2"/>
    <dgm:cxn modelId="{99AA3BBD-FE0B-452F-9FEF-11A82702A367}" type="presParOf" srcId="{225BBC3E-677F-42D0-97C0-B2DBC6986D56}" destId="{2761AAD3-BB91-461E-92F8-E60B342BD9A4}" srcOrd="0" destOrd="0" presId="urn:microsoft.com/office/officeart/2005/8/layout/hierarchy2"/>
    <dgm:cxn modelId="{E1243048-9246-4FA6-B309-69E677CF91C8}" type="presParOf" srcId="{8BBC05C1-7EE5-4A66-A0DC-CA703C183C6E}" destId="{9FF2DA72-37BD-4DE9-8172-A53DDBA3F01D}" srcOrd="1" destOrd="0" presId="urn:microsoft.com/office/officeart/2005/8/layout/hierarchy2"/>
    <dgm:cxn modelId="{12F8F992-DE8B-4F34-BB97-999425DF1992}" type="presParOf" srcId="{9FF2DA72-37BD-4DE9-8172-A53DDBA3F01D}" destId="{56E6C583-D2EE-44FB-B6D0-D23E985949CF}" srcOrd="0" destOrd="0" presId="urn:microsoft.com/office/officeart/2005/8/layout/hierarchy2"/>
    <dgm:cxn modelId="{0C94454A-6B86-47AC-AD29-18DD753CBC62}" type="presParOf" srcId="{9FF2DA72-37BD-4DE9-8172-A53DDBA3F01D}" destId="{37CBE012-ABC5-4273-9DC9-EC7A6A774543}" srcOrd="1" destOrd="0" presId="urn:microsoft.com/office/officeart/2005/8/layout/hierarchy2"/>
    <dgm:cxn modelId="{137A0C6A-410B-47E5-B897-23142F262B82}" type="presParOf" srcId="{37CBE012-ABC5-4273-9DC9-EC7A6A774543}" destId="{68F3A52D-0154-4464-82B0-0E9E6C61039E}" srcOrd="0" destOrd="0" presId="urn:microsoft.com/office/officeart/2005/8/layout/hierarchy2"/>
    <dgm:cxn modelId="{DD705128-5FEB-4740-AFF6-F61510C3F80F}" type="presParOf" srcId="{68F3A52D-0154-4464-82B0-0E9E6C61039E}" destId="{409BF488-6798-43E4-8842-C0FDEBBE7EB2}" srcOrd="0" destOrd="0" presId="urn:microsoft.com/office/officeart/2005/8/layout/hierarchy2"/>
    <dgm:cxn modelId="{3816F7A6-76D3-4B07-9BD5-6C3159B05B7D}" type="presParOf" srcId="{37CBE012-ABC5-4273-9DC9-EC7A6A774543}" destId="{D9885D90-6BFF-4737-8F47-75C710FED6AB}" srcOrd="1" destOrd="0" presId="urn:microsoft.com/office/officeart/2005/8/layout/hierarchy2"/>
    <dgm:cxn modelId="{69C45B88-3526-4418-A8CE-D634AFF0E5F0}" type="presParOf" srcId="{D9885D90-6BFF-4737-8F47-75C710FED6AB}" destId="{31DCD557-E6EA-499D-9B23-0AEAB022E54A}" srcOrd="0" destOrd="0" presId="urn:microsoft.com/office/officeart/2005/8/layout/hierarchy2"/>
    <dgm:cxn modelId="{857889B8-B816-4039-B08D-06F321B9DFC8}" type="presParOf" srcId="{D9885D90-6BFF-4737-8F47-75C710FED6AB}" destId="{CC573708-68F3-4919-BA00-5BC59694745A}" srcOrd="1" destOrd="0" presId="urn:microsoft.com/office/officeart/2005/8/layout/hierarchy2"/>
    <dgm:cxn modelId="{3E2B89B2-483D-4B54-9D0B-A76374A9AE6C}" type="presParOf" srcId="{8B84DFF2-4624-47BC-952D-FAF7FF466D22}" destId="{D08E8A6E-5B64-48A8-969C-360A1C6AC6B3}" srcOrd="2" destOrd="0" presId="urn:microsoft.com/office/officeart/2005/8/layout/hierarchy2"/>
    <dgm:cxn modelId="{6E9D8186-5F72-4CC2-B721-50AFC91C6C2E}" type="presParOf" srcId="{D08E8A6E-5B64-48A8-969C-360A1C6AC6B3}" destId="{CBE1CBD8-A8F2-433B-9E00-6F2593B31AFA}" srcOrd="0" destOrd="0" presId="urn:microsoft.com/office/officeart/2005/8/layout/hierarchy2"/>
    <dgm:cxn modelId="{F27C12C9-7012-47A7-A0EE-538C0E754530}" type="presParOf" srcId="{8B84DFF2-4624-47BC-952D-FAF7FF466D22}" destId="{F3B5A9BA-EA32-4ACB-AC11-A9D00B908759}" srcOrd="3" destOrd="0" presId="urn:microsoft.com/office/officeart/2005/8/layout/hierarchy2"/>
    <dgm:cxn modelId="{45430175-7486-461A-855F-AF2707C37AAC}" type="presParOf" srcId="{F3B5A9BA-EA32-4ACB-AC11-A9D00B908759}" destId="{F3E3697E-2908-478D-9954-475D20BA4D03}" srcOrd="0" destOrd="0" presId="urn:microsoft.com/office/officeart/2005/8/layout/hierarchy2"/>
    <dgm:cxn modelId="{A6C19BCA-0777-489C-9BF8-AE1E13744CFE}" type="presParOf" srcId="{F3B5A9BA-EA32-4ACB-AC11-A9D00B908759}" destId="{C8BAEB2F-2B4F-45CB-B00F-1D2ED7355B0B}" srcOrd="1" destOrd="0" presId="urn:microsoft.com/office/officeart/2005/8/layout/hierarchy2"/>
    <dgm:cxn modelId="{07C49374-91E5-4622-A793-3A5CB91B8287}" type="presParOf" srcId="{C8BAEB2F-2B4F-45CB-B00F-1D2ED7355B0B}" destId="{7633D615-AA18-4FE3-9697-5C9A1EC66D42}" srcOrd="0" destOrd="0" presId="urn:microsoft.com/office/officeart/2005/8/layout/hierarchy2"/>
    <dgm:cxn modelId="{82A28D1C-D81A-41EA-ADA6-717E2B2147CC}" type="presParOf" srcId="{7633D615-AA18-4FE3-9697-5C9A1EC66D42}" destId="{7E1FF7AE-2C99-426B-9B96-2CDEC3A74E22}" srcOrd="0" destOrd="0" presId="urn:microsoft.com/office/officeart/2005/8/layout/hierarchy2"/>
    <dgm:cxn modelId="{EB25E66D-CEAF-4A25-8F72-98A0D02B172F}" type="presParOf" srcId="{C8BAEB2F-2B4F-45CB-B00F-1D2ED7355B0B}" destId="{9FBC8D87-C685-44DC-941E-B5C7067B753A}" srcOrd="1" destOrd="0" presId="urn:microsoft.com/office/officeart/2005/8/layout/hierarchy2"/>
    <dgm:cxn modelId="{77DF1C84-E81F-4C84-9F3D-565A501EA1B7}" type="presParOf" srcId="{9FBC8D87-C685-44DC-941E-B5C7067B753A}" destId="{C39DC2EF-8C64-4399-9883-863484A9D05B}" srcOrd="0" destOrd="0" presId="urn:microsoft.com/office/officeart/2005/8/layout/hierarchy2"/>
    <dgm:cxn modelId="{C7ADBE20-6828-44D1-A4C1-935581003176}" type="presParOf" srcId="{9FBC8D87-C685-44DC-941E-B5C7067B753A}" destId="{390BA1A5-3E1B-46E4-B99B-0D9D5761AB9E}" srcOrd="1" destOrd="0" presId="urn:microsoft.com/office/officeart/2005/8/layout/hierarchy2"/>
    <dgm:cxn modelId="{074F392C-6F7C-4BA3-BCA1-FADD9AAA527E}" type="presParOf" srcId="{C8BAEB2F-2B4F-45CB-B00F-1D2ED7355B0B}" destId="{6545F6E6-A94B-45A5-8228-6070350820D0}" srcOrd="2" destOrd="0" presId="urn:microsoft.com/office/officeart/2005/8/layout/hierarchy2"/>
    <dgm:cxn modelId="{3275E360-C9E7-4CD2-80A4-A1BE5242F50A}" type="presParOf" srcId="{6545F6E6-A94B-45A5-8228-6070350820D0}" destId="{59655DB9-5B91-426C-A72A-FB1B76A8BDB2}" srcOrd="0" destOrd="0" presId="urn:microsoft.com/office/officeart/2005/8/layout/hierarchy2"/>
    <dgm:cxn modelId="{5BB00A56-6501-4B60-A9A4-E748749EB768}" type="presParOf" srcId="{C8BAEB2F-2B4F-45CB-B00F-1D2ED7355B0B}" destId="{25AD6580-B140-49C9-BEF4-34C9D91B116D}" srcOrd="3" destOrd="0" presId="urn:microsoft.com/office/officeart/2005/8/layout/hierarchy2"/>
    <dgm:cxn modelId="{159117EF-D2B2-4A99-8D3C-AA62853375EC}" type="presParOf" srcId="{25AD6580-B140-49C9-BEF4-34C9D91B116D}" destId="{9BB494EB-1BD6-44A3-89A7-7F99C3026EDD}" srcOrd="0" destOrd="0" presId="urn:microsoft.com/office/officeart/2005/8/layout/hierarchy2"/>
    <dgm:cxn modelId="{CF1C0993-D946-489D-A2DF-DDD739D14CCF}" type="presParOf" srcId="{25AD6580-B140-49C9-BEF4-34C9D91B116D}" destId="{AA4CA52F-5064-4004-8B77-E22905F7716C}" srcOrd="1" destOrd="0" presId="urn:microsoft.com/office/officeart/2005/8/layout/hierarchy2"/>
    <dgm:cxn modelId="{137A5B66-C4F5-4C10-B70E-F6C0B7E2D19F}" type="presParOf" srcId="{AA4CA52F-5064-4004-8B77-E22905F7716C}" destId="{F1F6186A-09A8-458B-B0B6-427CDCCA43B9}" srcOrd="0" destOrd="0" presId="urn:microsoft.com/office/officeart/2005/8/layout/hierarchy2"/>
    <dgm:cxn modelId="{22D8EDA2-9FBB-473A-99F9-A9C45013EC13}" type="presParOf" srcId="{F1F6186A-09A8-458B-B0B6-427CDCCA43B9}" destId="{B9C0AC7F-BD60-4512-B583-184DEF8AE13E}" srcOrd="0" destOrd="0" presId="urn:microsoft.com/office/officeart/2005/8/layout/hierarchy2"/>
    <dgm:cxn modelId="{43392750-224E-48B6-8306-4F642E311AF0}" type="presParOf" srcId="{AA4CA52F-5064-4004-8B77-E22905F7716C}" destId="{A6A60766-C3D3-44F9-A1EE-D7D00BD3EAAF}" srcOrd="1" destOrd="0" presId="urn:microsoft.com/office/officeart/2005/8/layout/hierarchy2"/>
    <dgm:cxn modelId="{5F835F3F-CDBA-4EBB-A923-014F2137528D}" type="presParOf" srcId="{A6A60766-C3D3-44F9-A1EE-D7D00BD3EAAF}" destId="{A1015AFE-AB00-4341-9F0A-F69300C68CA1}" srcOrd="0" destOrd="0" presId="urn:microsoft.com/office/officeart/2005/8/layout/hierarchy2"/>
    <dgm:cxn modelId="{CC1295A8-388B-404A-AF5B-E5CEB69189C6}" type="presParOf" srcId="{A6A60766-C3D3-44F9-A1EE-D7D00BD3EAAF}" destId="{1E98DEF6-CFAA-45C2-B546-9FA69B8030EA}" srcOrd="1" destOrd="0" presId="urn:microsoft.com/office/officeart/2005/8/layout/hierarchy2"/>
    <dgm:cxn modelId="{F47A0D04-E64A-4D9D-99E6-062CCF9B8BB4}" type="presParOf" srcId="{C8BAEB2F-2B4F-45CB-B00F-1D2ED7355B0B}" destId="{D3B5880C-0CC7-4A0C-99BA-CA7CAA981757}" srcOrd="4" destOrd="0" presId="urn:microsoft.com/office/officeart/2005/8/layout/hierarchy2"/>
    <dgm:cxn modelId="{463C1D2D-9DFD-4DCF-A57F-3EC33806AA64}" type="presParOf" srcId="{D3B5880C-0CC7-4A0C-99BA-CA7CAA981757}" destId="{E447FB9C-7133-4154-A546-14391AD764A4}" srcOrd="0" destOrd="0" presId="urn:microsoft.com/office/officeart/2005/8/layout/hierarchy2"/>
    <dgm:cxn modelId="{2CFDFD85-EC9C-462C-BDFC-FBA0484A8FEC}" type="presParOf" srcId="{C8BAEB2F-2B4F-45CB-B00F-1D2ED7355B0B}" destId="{93AC2A0C-0CDC-4D9A-A935-2E47E9283448}" srcOrd="5" destOrd="0" presId="urn:microsoft.com/office/officeart/2005/8/layout/hierarchy2"/>
    <dgm:cxn modelId="{7B4AA077-5869-4312-BF90-729C3F02C5BE}" type="presParOf" srcId="{93AC2A0C-0CDC-4D9A-A935-2E47E9283448}" destId="{5CAC2615-2CC1-43BF-88AB-06601D104A75}" srcOrd="0" destOrd="0" presId="urn:microsoft.com/office/officeart/2005/8/layout/hierarchy2"/>
    <dgm:cxn modelId="{B1608D99-9126-4149-BEB5-6C855B946D8E}" type="presParOf" srcId="{93AC2A0C-0CDC-4D9A-A935-2E47E9283448}" destId="{E16A5A3D-5B1A-4E15-8115-6A6BD8D9590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F44706-5EBE-4C85-88CC-754DA2A56B4E}"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894DF0B8-A153-4C2B-8C1C-35EB6AEF958F}">
      <dgm:prSet/>
      <dgm:spPr/>
      <dgm:t>
        <a:bodyPr/>
        <a:lstStyle/>
        <a:p>
          <a:r>
            <a:rPr lang="en-US"/>
            <a:t>Take Stock of the Lasting Impact of Trauma</a:t>
          </a:r>
        </a:p>
      </dgm:t>
    </dgm:pt>
    <dgm:pt modelId="{33344E36-AD2E-4A55-9923-53CBC93B2AE3}" type="parTrans" cxnId="{9F389233-1017-4828-87F9-37CDC363FFF4}">
      <dgm:prSet/>
      <dgm:spPr/>
      <dgm:t>
        <a:bodyPr/>
        <a:lstStyle/>
        <a:p>
          <a:endParaRPr lang="en-US"/>
        </a:p>
      </dgm:t>
    </dgm:pt>
    <dgm:pt modelId="{2E7139EC-0755-46FC-8EE9-CE2ECADF5D6A}" type="sibTrans" cxnId="{9F389233-1017-4828-87F9-37CDC363FFF4}">
      <dgm:prSet/>
      <dgm:spPr/>
      <dgm:t>
        <a:bodyPr/>
        <a:lstStyle/>
        <a:p>
          <a:endParaRPr lang="en-US"/>
        </a:p>
      </dgm:t>
    </dgm:pt>
    <dgm:pt modelId="{0D1E19AA-251B-48B3-A9D1-052C211FC900}">
      <dgm:prSet/>
      <dgm:spPr/>
      <dgm:t>
        <a:bodyPr/>
        <a:lstStyle/>
        <a:p>
          <a:r>
            <a:rPr lang="en-US" dirty="0"/>
            <a:t>Create and Maintain Healthy Boundaries</a:t>
          </a:r>
        </a:p>
      </dgm:t>
    </dgm:pt>
    <dgm:pt modelId="{96AD61FF-B8CF-4C32-8CA6-DB1FA43758AB}" type="parTrans" cxnId="{B67F0823-84BF-4618-9397-BF1A592471E2}">
      <dgm:prSet/>
      <dgm:spPr/>
      <dgm:t>
        <a:bodyPr/>
        <a:lstStyle/>
        <a:p>
          <a:endParaRPr lang="en-US"/>
        </a:p>
      </dgm:t>
    </dgm:pt>
    <dgm:pt modelId="{CA5EAF3C-4159-4001-AB82-54546FA69CD4}" type="sibTrans" cxnId="{B67F0823-84BF-4618-9397-BF1A592471E2}">
      <dgm:prSet/>
      <dgm:spPr/>
      <dgm:t>
        <a:bodyPr/>
        <a:lstStyle/>
        <a:p>
          <a:endParaRPr lang="en-US"/>
        </a:p>
      </dgm:t>
    </dgm:pt>
    <dgm:pt modelId="{E27FA104-E392-406A-812E-ADE4B16E0E24}">
      <dgm:prSet/>
      <dgm:spPr/>
      <dgm:t>
        <a:bodyPr/>
        <a:lstStyle/>
        <a:p>
          <a:r>
            <a:rPr lang="en-US" dirty="0"/>
            <a:t>Safely Test the Water</a:t>
          </a:r>
        </a:p>
      </dgm:t>
    </dgm:pt>
    <dgm:pt modelId="{45206913-F064-41E1-AB2C-FEC272C37BED}" type="parTrans" cxnId="{DDCAE4AF-F82D-455E-8932-C1FBDFFCC9B3}">
      <dgm:prSet/>
      <dgm:spPr/>
      <dgm:t>
        <a:bodyPr/>
        <a:lstStyle/>
        <a:p>
          <a:endParaRPr lang="en-US"/>
        </a:p>
      </dgm:t>
    </dgm:pt>
    <dgm:pt modelId="{CF2AC87D-0B65-4DF2-91A8-F104E4EA3ABC}" type="sibTrans" cxnId="{DDCAE4AF-F82D-455E-8932-C1FBDFFCC9B3}">
      <dgm:prSet/>
      <dgm:spPr/>
      <dgm:t>
        <a:bodyPr/>
        <a:lstStyle/>
        <a:p>
          <a:endParaRPr lang="en-US"/>
        </a:p>
      </dgm:t>
    </dgm:pt>
    <dgm:pt modelId="{6D29B86E-E668-41C1-A2E5-FC63FB71D408}">
      <dgm:prSet/>
      <dgm:spPr/>
      <dgm:t>
        <a:bodyPr/>
        <a:lstStyle/>
        <a:p>
          <a:r>
            <a:rPr lang="en-US" dirty="0"/>
            <a:t>Practice Self Care </a:t>
          </a:r>
        </a:p>
      </dgm:t>
    </dgm:pt>
    <dgm:pt modelId="{6A10D058-CA5E-456C-8629-D8F35819C867}" type="parTrans" cxnId="{F2837FD2-A3EC-438C-AFFF-775FEA3ED685}">
      <dgm:prSet/>
      <dgm:spPr/>
      <dgm:t>
        <a:bodyPr/>
        <a:lstStyle/>
        <a:p>
          <a:endParaRPr lang="en-US"/>
        </a:p>
      </dgm:t>
    </dgm:pt>
    <dgm:pt modelId="{F426AE7D-D51C-4B7A-8956-D0D20FABABD1}" type="sibTrans" cxnId="{F2837FD2-A3EC-438C-AFFF-775FEA3ED685}">
      <dgm:prSet/>
      <dgm:spPr/>
      <dgm:t>
        <a:bodyPr/>
        <a:lstStyle/>
        <a:p>
          <a:endParaRPr lang="en-US"/>
        </a:p>
      </dgm:t>
    </dgm:pt>
    <dgm:pt modelId="{702F85E5-AE1E-412E-A726-B98445AEB3EC}" type="pres">
      <dgm:prSet presAssocID="{DDF44706-5EBE-4C85-88CC-754DA2A56B4E}" presName="Name0" presStyleCnt="0">
        <dgm:presLayoutVars>
          <dgm:dir/>
          <dgm:resizeHandles val="exact"/>
        </dgm:presLayoutVars>
      </dgm:prSet>
      <dgm:spPr/>
    </dgm:pt>
    <dgm:pt modelId="{5442212B-4567-4BEA-AAE5-AC310DB161C5}" type="pres">
      <dgm:prSet presAssocID="{894DF0B8-A153-4C2B-8C1C-35EB6AEF958F}" presName="node" presStyleLbl="node1" presStyleIdx="0" presStyleCnt="4">
        <dgm:presLayoutVars>
          <dgm:bulletEnabled val="1"/>
        </dgm:presLayoutVars>
      </dgm:prSet>
      <dgm:spPr/>
    </dgm:pt>
    <dgm:pt modelId="{98DCC1DF-6C43-4D86-B320-8290E5F8ACAB}" type="pres">
      <dgm:prSet presAssocID="{2E7139EC-0755-46FC-8EE9-CE2ECADF5D6A}" presName="sibTrans" presStyleLbl="sibTrans1D1" presStyleIdx="0" presStyleCnt="3"/>
      <dgm:spPr/>
    </dgm:pt>
    <dgm:pt modelId="{AB163A8F-5FEC-4072-88C9-BEBC328C146A}" type="pres">
      <dgm:prSet presAssocID="{2E7139EC-0755-46FC-8EE9-CE2ECADF5D6A}" presName="connectorText" presStyleLbl="sibTrans1D1" presStyleIdx="0" presStyleCnt="3"/>
      <dgm:spPr/>
    </dgm:pt>
    <dgm:pt modelId="{BA8F9762-25B6-4A6C-97DC-C4EABBF93D1A}" type="pres">
      <dgm:prSet presAssocID="{0D1E19AA-251B-48B3-A9D1-052C211FC900}" presName="node" presStyleLbl="node1" presStyleIdx="1" presStyleCnt="4">
        <dgm:presLayoutVars>
          <dgm:bulletEnabled val="1"/>
        </dgm:presLayoutVars>
      </dgm:prSet>
      <dgm:spPr/>
    </dgm:pt>
    <dgm:pt modelId="{71059705-4BBB-4FBD-B135-B9087CE9BAD2}" type="pres">
      <dgm:prSet presAssocID="{CA5EAF3C-4159-4001-AB82-54546FA69CD4}" presName="sibTrans" presStyleLbl="sibTrans1D1" presStyleIdx="1" presStyleCnt="3"/>
      <dgm:spPr/>
    </dgm:pt>
    <dgm:pt modelId="{DE9A5D4B-2646-4F0C-A8FF-A651C6006330}" type="pres">
      <dgm:prSet presAssocID="{CA5EAF3C-4159-4001-AB82-54546FA69CD4}" presName="connectorText" presStyleLbl="sibTrans1D1" presStyleIdx="1" presStyleCnt="3"/>
      <dgm:spPr/>
    </dgm:pt>
    <dgm:pt modelId="{4E8E4D87-BB9B-4208-A4E3-AD12A10AA12F}" type="pres">
      <dgm:prSet presAssocID="{E27FA104-E392-406A-812E-ADE4B16E0E24}" presName="node" presStyleLbl="node1" presStyleIdx="2" presStyleCnt="4">
        <dgm:presLayoutVars>
          <dgm:bulletEnabled val="1"/>
        </dgm:presLayoutVars>
      </dgm:prSet>
      <dgm:spPr/>
    </dgm:pt>
    <dgm:pt modelId="{44576A05-48CE-460F-A62E-1EBAE1DA640C}" type="pres">
      <dgm:prSet presAssocID="{CF2AC87D-0B65-4DF2-91A8-F104E4EA3ABC}" presName="sibTrans" presStyleLbl="sibTrans1D1" presStyleIdx="2" presStyleCnt="3"/>
      <dgm:spPr/>
    </dgm:pt>
    <dgm:pt modelId="{89006F50-988A-4A3C-B9E6-5A2A0D4074A3}" type="pres">
      <dgm:prSet presAssocID="{CF2AC87D-0B65-4DF2-91A8-F104E4EA3ABC}" presName="connectorText" presStyleLbl="sibTrans1D1" presStyleIdx="2" presStyleCnt="3"/>
      <dgm:spPr/>
    </dgm:pt>
    <dgm:pt modelId="{C7364598-6990-475F-9B84-222CA6ECB9B6}" type="pres">
      <dgm:prSet presAssocID="{6D29B86E-E668-41C1-A2E5-FC63FB71D408}" presName="node" presStyleLbl="node1" presStyleIdx="3" presStyleCnt="4">
        <dgm:presLayoutVars>
          <dgm:bulletEnabled val="1"/>
        </dgm:presLayoutVars>
      </dgm:prSet>
      <dgm:spPr/>
    </dgm:pt>
  </dgm:ptLst>
  <dgm:cxnLst>
    <dgm:cxn modelId="{288C900B-88D2-49DA-8D2A-08C51F176773}" type="presOf" srcId="{E27FA104-E392-406A-812E-ADE4B16E0E24}" destId="{4E8E4D87-BB9B-4208-A4E3-AD12A10AA12F}" srcOrd="0" destOrd="0" presId="urn:microsoft.com/office/officeart/2016/7/layout/RepeatingBendingProcessNew"/>
    <dgm:cxn modelId="{386CEC1A-F12C-4D81-BC56-9575DC31E63F}" type="presOf" srcId="{CF2AC87D-0B65-4DF2-91A8-F104E4EA3ABC}" destId="{89006F50-988A-4A3C-B9E6-5A2A0D4074A3}" srcOrd="1" destOrd="0" presId="urn:microsoft.com/office/officeart/2016/7/layout/RepeatingBendingProcessNew"/>
    <dgm:cxn modelId="{B67F0823-84BF-4618-9397-BF1A592471E2}" srcId="{DDF44706-5EBE-4C85-88CC-754DA2A56B4E}" destId="{0D1E19AA-251B-48B3-A9D1-052C211FC900}" srcOrd="1" destOrd="0" parTransId="{96AD61FF-B8CF-4C32-8CA6-DB1FA43758AB}" sibTransId="{CA5EAF3C-4159-4001-AB82-54546FA69CD4}"/>
    <dgm:cxn modelId="{9F389233-1017-4828-87F9-37CDC363FFF4}" srcId="{DDF44706-5EBE-4C85-88CC-754DA2A56B4E}" destId="{894DF0B8-A153-4C2B-8C1C-35EB6AEF958F}" srcOrd="0" destOrd="0" parTransId="{33344E36-AD2E-4A55-9923-53CBC93B2AE3}" sibTransId="{2E7139EC-0755-46FC-8EE9-CE2ECADF5D6A}"/>
    <dgm:cxn modelId="{09909040-2CBA-487A-A0CA-D96116FE7A60}" type="presOf" srcId="{DDF44706-5EBE-4C85-88CC-754DA2A56B4E}" destId="{702F85E5-AE1E-412E-A726-B98445AEB3EC}" srcOrd="0" destOrd="0" presId="urn:microsoft.com/office/officeart/2016/7/layout/RepeatingBendingProcessNew"/>
    <dgm:cxn modelId="{337A9D40-2615-4288-8739-E9E6E9AADF09}" type="presOf" srcId="{CA5EAF3C-4159-4001-AB82-54546FA69CD4}" destId="{DE9A5D4B-2646-4F0C-A8FF-A651C6006330}" srcOrd="1" destOrd="0" presId="urn:microsoft.com/office/officeart/2016/7/layout/RepeatingBendingProcessNew"/>
    <dgm:cxn modelId="{51E7A862-C5D4-4A7E-8E20-E21BA55DCAB0}" type="presOf" srcId="{6D29B86E-E668-41C1-A2E5-FC63FB71D408}" destId="{C7364598-6990-475F-9B84-222CA6ECB9B6}" srcOrd="0" destOrd="0" presId="urn:microsoft.com/office/officeart/2016/7/layout/RepeatingBendingProcessNew"/>
    <dgm:cxn modelId="{0F43AB67-7025-4F45-A8EE-A37236CF61D7}" type="presOf" srcId="{0D1E19AA-251B-48B3-A9D1-052C211FC900}" destId="{BA8F9762-25B6-4A6C-97DC-C4EABBF93D1A}" srcOrd="0" destOrd="0" presId="urn:microsoft.com/office/officeart/2016/7/layout/RepeatingBendingProcessNew"/>
    <dgm:cxn modelId="{5E33EF47-1132-4B77-B4D5-186A96CA328D}" type="presOf" srcId="{2E7139EC-0755-46FC-8EE9-CE2ECADF5D6A}" destId="{98DCC1DF-6C43-4D86-B320-8290E5F8ACAB}" srcOrd="0" destOrd="0" presId="urn:microsoft.com/office/officeart/2016/7/layout/RepeatingBendingProcessNew"/>
    <dgm:cxn modelId="{77D59FA6-789D-48A6-802A-BC1DC88E24D8}" type="presOf" srcId="{CF2AC87D-0B65-4DF2-91A8-F104E4EA3ABC}" destId="{44576A05-48CE-460F-A62E-1EBAE1DA640C}" srcOrd="0" destOrd="0" presId="urn:microsoft.com/office/officeart/2016/7/layout/RepeatingBendingProcessNew"/>
    <dgm:cxn modelId="{DDCAE4AF-F82D-455E-8932-C1FBDFFCC9B3}" srcId="{DDF44706-5EBE-4C85-88CC-754DA2A56B4E}" destId="{E27FA104-E392-406A-812E-ADE4B16E0E24}" srcOrd="2" destOrd="0" parTransId="{45206913-F064-41E1-AB2C-FEC272C37BED}" sibTransId="{CF2AC87D-0B65-4DF2-91A8-F104E4EA3ABC}"/>
    <dgm:cxn modelId="{2704A7B7-0155-4417-B3E8-D0107582D1AC}" type="presOf" srcId="{894DF0B8-A153-4C2B-8C1C-35EB6AEF958F}" destId="{5442212B-4567-4BEA-AAE5-AC310DB161C5}" srcOrd="0" destOrd="0" presId="urn:microsoft.com/office/officeart/2016/7/layout/RepeatingBendingProcessNew"/>
    <dgm:cxn modelId="{4398E7C2-2F61-4B5A-B04F-559854875741}" type="presOf" srcId="{2E7139EC-0755-46FC-8EE9-CE2ECADF5D6A}" destId="{AB163A8F-5FEC-4072-88C9-BEBC328C146A}" srcOrd="1" destOrd="0" presId="urn:microsoft.com/office/officeart/2016/7/layout/RepeatingBendingProcessNew"/>
    <dgm:cxn modelId="{966F1FD2-EA42-491F-877C-0A38CB6F3FEB}" type="presOf" srcId="{CA5EAF3C-4159-4001-AB82-54546FA69CD4}" destId="{71059705-4BBB-4FBD-B135-B9087CE9BAD2}" srcOrd="0" destOrd="0" presId="urn:microsoft.com/office/officeart/2016/7/layout/RepeatingBendingProcessNew"/>
    <dgm:cxn modelId="{F2837FD2-A3EC-438C-AFFF-775FEA3ED685}" srcId="{DDF44706-5EBE-4C85-88CC-754DA2A56B4E}" destId="{6D29B86E-E668-41C1-A2E5-FC63FB71D408}" srcOrd="3" destOrd="0" parTransId="{6A10D058-CA5E-456C-8629-D8F35819C867}" sibTransId="{F426AE7D-D51C-4B7A-8956-D0D20FABABD1}"/>
    <dgm:cxn modelId="{948DA9D4-BE7D-4733-9687-E2C8B51CD505}" type="presParOf" srcId="{702F85E5-AE1E-412E-A726-B98445AEB3EC}" destId="{5442212B-4567-4BEA-AAE5-AC310DB161C5}" srcOrd="0" destOrd="0" presId="urn:microsoft.com/office/officeart/2016/7/layout/RepeatingBendingProcessNew"/>
    <dgm:cxn modelId="{31BEE3E4-21D1-4503-92A6-77024FF45A5B}" type="presParOf" srcId="{702F85E5-AE1E-412E-A726-B98445AEB3EC}" destId="{98DCC1DF-6C43-4D86-B320-8290E5F8ACAB}" srcOrd="1" destOrd="0" presId="urn:microsoft.com/office/officeart/2016/7/layout/RepeatingBendingProcessNew"/>
    <dgm:cxn modelId="{E0E0415E-797E-41CF-9DB1-0F43DD5D9C16}" type="presParOf" srcId="{98DCC1DF-6C43-4D86-B320-8290E5F8ACAB}" destId="{AB163A8F-5FEC-4072-88C9-BEBC328C146A}" srcOrd="0" destOrd="0" presId="urn:microsoft.com/office/officeart/2016/7/layout/RepeatingBendingProcessNew"/>
    <dgm:cxn modelId="{E4B84685-7013-41C7-9F9A-FA22BCF9EEBA}" type="presParOf" srcId="{702F85E5-AE1E-412E-A726-B98445AEB3EC}" destId="{BA8F9762-25B6-4A6C-97DC-C4EABBF93D1A}" srcOrd="2" destOrd="0" presId="urn:microsoft.com/office/officeart/2016/7/layout/RepeatingBendingProcessNew"/>
    <dgm:cxn modelId="{AF574E95-B691-4E8E-8E47-9E38CD3D8AC8}" type="presParOf" srcId="{702F85E5-AE1E-412E-A726-B98445AEB3EC}" destId="{71059705-4BBB-4FBD-B135-B9087CE9BAD2}" srcOrd="3" destOrd="0" presId="urn:microsoft.com/office/officeart/2016/7/layout/RepeatingBendingProcessNew"/>
    <dgm:cxn modelId="{0705864D-B36E-4572-A7EB-AE9F3EB548AF}" type="presParOf" srcId="{71059705-4BBB-4FBD-B135-B9087CE9BAD2}" destId="{DE9A5D4B-2646-4F0C-A8FF-A651C6006330}" srcOrd="0" destOrd="0" presId="urn:microsoft.com/office/officeart/2016/7/layout/RepeatingBendingProcessNew"/>
    <dgm:cxn modelId="{06F30CC0-72AF-4031-BD92-C9818BCF42B6}" type="presParOf" srcId="{702F85E5-AE1E-412E-A726-B98445AEB3EC}" destId="{4E8E4D87-BB9B-4208-A4E3-AD12A10AA12F}" srcOrd="4" destOrd="0" presId="urn:microsoft.com/office/officeart/2016/7/layout/RepeatingBendingProcessNew"/>
    <dgm:cxn modelId="{2E540839-0580-4C80-8EB2-C1E55F07E406}" type="presParOf" srcId="{702F85E5-AE1E-412E-A726-B98445AEB3EC}" destId="{44576A05-48CE-460F-A62E-1EBAE1DA640C}" srcOrd="5" destOrd="0" presId="urn:microsoft.com/office/officeart/2016/7/layout/RepeatingBendingProcessNew"/>
    <dgm:cxn modelId="{9E9B9DF9-FFCE-49F9-A400-BB04DE9AA395}" type="presParOf" srcId="{44576A05-48CE-460F-A62E-1EBAE1DA640C}" destId="{89006F50-988A-4A3C-B9E6-5A2A0D4074A3}" srcOrd="0" destOrd="0" presId="urn:microsoft.com/office/officeart/2016/7/layout/RepeatingBendingProcessNew"/>
    <dgm:cxn modelId="{8883B021-51C7-45FF-A474-BAAE08AF8D15}" type="presParOf" srcId="{702F85E5-AE1E-412E-A726-B98445AEB3EC}" destId="{C7364598-6990-475F-9B84-222CA6ECB9B6}"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81AE1-3DCB-4A27-83E8-39FA6FF62FA9}">
      <dsp:nvSpPr>
        <dsp:cNvPr id="0" name=""/>
        <dsp:cNvSpPr/>
      </dsp:nvSpPr>
      <dsp:spPr>
        <a:xfrm>
          <a:off x="0" y="327995"/>
          <a:ext cx="7492564"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B82D2B-72F4-4E65-9C61-06227327094F}">
      <dsp:nvSpPr>
        <dsp:cNvPr id="0" name=""/>
        <dsp:cNvSpPr/>
      </dsp:nvSpPr>
      <dsp:spPr>
        <a:xfrm>
          <a:off x="374628" y="18035"/>
          <a:ext cx="5244794"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241" tIns="0" rIns="198241" bIns="0" numCol="1" spcCol="1270" anchor="ctr" anchorCtr="0">
          <a:noAutofit/>
        </a:bodyPr>
        <a:lstStyle/>
        <a:p>
          <a:pPr marL="0" lvl="0" indent="0" algn="l" defTabSz="933450">
            <a:lnSpc>
              <a:spcPct val="90000"/>
            </a:lnSpc>
            <a:spcBef>
              <a:spcPct val="0"/>
            </a:spcBef>
            <a:spcAft>
              <a:spcPct val="35000"/>
            </a:spcAft>
            <a:buNone/>
          </a:pPr>
          <a:r>
            <a:rPr lang="en-US" sz="2100" kern="1200"/>
            <a:t>Women’s Empowerment </a:t>
          </a:r>
        </a:p>
      </dsp:txBody>
      <dsp:txXfrm>
        <a:off x="404890" y="48297"/>
        <a:ext cx="5184270" cy="559396"/>
      </dsp:txXfrm>
    </dsp:sp>
    <dsp:sp modelId="{0BA69186-E9AC-42D7-BD72-8F51105A5EC0}">
      <dsp:nvSpPr>
        <dsp:cNvPr id="0" name=""/>
        <dsp:cNvSpPr/>
      </dsp:nvSpPr>
      <dsp:spPr>
        <a:xfrm>
          <a:off x="0" y="1280555"/>
          <a:ext cx="7492564"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F185B-FEBB-4975-8F70-395134838744}">
      <dsp:nvSpPr>
        <dsp:cNvPr id="0" name=""/>
        <dsp:cNvSpPr/>
      </dsp:nvSpPr>
      <dsp:spPr>
        <a:xfrm>
          <a:off x="374628" y="970595"/>
          <a:ext cx="5244794"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241" tIns="0" rIns="198241" bIns="0" numCol="1" spcCol="1270" anchor="ctr" anchorCtr="0">
          <a:noAutofit/>
        </a:bodyPr>
        <a:lstStyle/>
        <a:p>
          <a:pPr marL="0" lvl="0" indent="0" algn="l" defTabSz="933450">
            <a:lnSpc>
              <a:spcPct val="90000"/>
            </a:lnSpc>
            <a:spcBef>
              <a:spcPct val="0"/>
            </a:spcBef>
            <a:spcAft>
              <a:spcPct val="35000"/>
            </a:spcAft>
            <a:buNone/>
          </a:pPr>
          <a:r>
            <a:rPr lang="en-US" sz="2100" kern="1200"/>
            <a:t>Trauma; Threat to Empowerment </a:t>
          </a:r>
        </a:p>
      </dsp:txBody>
      <dsp:txXfrm>
        <a:off x="404890" y="1000857"/>
        <a:ext cx="5184270" cy="559396"/>
      </dsp:txXfrm>
    </dsp:sp>
    <dsp:sp modelId="{F6390F99-350C-4C4C-A6E0-31C1C744D3EB}">
      <dsp:nvSpPr>
        <dsp:cNvPr id="0" name=""/>
        <dsp:cNvSpPr/>
      </dsp:nvSpPr>
      <dsp:spPr>
        <a:xfrm>
          <a:off x="0" y="2233116"/>
          <a:ext cx="7492564"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769C36-21EE-487F-82DD-C4C6DB904468}">
      <dsp:nvSpPr>
        <dsp:cNvPr id="0" name=""/>
        <dsp:cNvSpPr/>
      </dsp:nvSpPr>
      <dsp:spPr>
        <a:xfrm>
          <a:off x="374628" y="1923155"/>
          <a:ext cx="5244794"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241" tIns="0" rIns="198241" bIns="0" numCol="1" spcCol="1270" anchor="ctr" anchorCtr="0">
          <a:noAutofit/>
        </a:bodyPr>
        <a:lstStyle/>
        <a:p>
          <a:pPr marL="0" lvl="0" indent="0" algn="l" defTabSz="933450">
            <a:lnSpc>
              <a:spcPct val="90000"/>
            </a:lnSpc>
            <a:spcBef>
              <a:spcPct val="0"/>
            </a:spcBef>
            <a:spcAft>
              <a:spcPct val="35000"/>
            </a:spcAft>
            <a:buNone/>
          </a:pPr>
          <a:r>
            <a:rPr lang="en-US" sz="2100" kern="1200"/>
            <a:t>Dating and Disclosure</a:t>
          </a:r>
        </a:p>
      </dsp:txBody>
      <dsp:txXfrm>
        <a:off x="404890" y="1953417"/>
        <a:ext cx="5184270" cy="559396"/>
      </dsp:txXfrm>
    </dsp:sp>
    <dsp:sp modelId="{93C28E92-0A0D-4C0D-AB18-DCDE915906B2}">
      <dsp:nvSpPr>
        <dsp:cNvPr id="0" name=""/>
        <dsp:cNvSpPr/>
      </dsp:nvSpPr>
      <dsp:spPr>
        <a:xfrm>
          <a:off x="0" y="3185676"/>
          <a:ext cx="7492564"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53DFEB-2B70-4C6C-B81C-4574B78919EB}">
      <dsp:nvSpPr>
        <dsp:cNvPr id="0" name=""/>
        <dsp:cNvSpPr/>
      </dsp:nvSpPr>
      <dsp:spPr>
        <a:xfrm>
          <a:off x="374628" y="2875716"/>
          <a:ext cx="5244794"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241" tIns="0" rIns="198241" bIns="0" numCol="1" spcCol="1270" anchor="ctr" anchorCtr="0">
          <a:noAutofit/>
        </a:bodyPr>
        <a:lstStyle/>
        <a:p>
          <a:pPr marL="0" lvl="0" indent="0" algn="l" defTabSz="933450">
            <a:lnSpc>
              <a:spcPct val="90000"/>
            </a:lnSpc>
            <a:spcBef>
              <a:spcPct val="0"/>
            </a:spcBef>
            <a:spcAft>
              <a:spcPct val="35000"/>
            </a:spcAft>
            <a:buNone/>
          </a:pPr>
          <a:r>
            <a:rPr lang="en-US" sz="2100" kern="1200" dirty="0"/>
            <a:t>Partner Services and Resources </a:t>
          </a:r>
        </a:p>
      </dsp:txBody>
      <dsp:txXfrm>
        <a:off x="404890" y="2905978"/>
        <a:ext cx="5184270"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E64A6-2104-4DA3-BB05-65277894CFDE}">
      <dsp:nvSpPr>
        <dsp:cNvPr id="0" name=""/>
        <dsp:cNvSpPr/>
      </dsp:nvSpPr>
      <dsp:spPr>
        <a:xfrm>
          <a:off x="467717" y="2483"/>
          <a:ext cx="3305506" cy="198330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Women’s sense of self-worth; </a:t>
          </a:r>
        </a:p>
      </dsp:txBody>
      <dsp:txXfrm>
        <a:off x="467717" y="2483"/>
        <a:ext cx="3305506" cy="1983304"/>
      </dsp:txXfrm>
    </dsp:sp>
    <dsp:sp modelId="{C4D88F7B-DDE1-411D-9F99-B478F5174029}">
      <dsp:nvSpPr>
        <dsp:cNvPr id="0" name=""/>
        <dsp:cNvSpPr/>
      </dsp:nvSpPr>
      <dsp:spPr>
        <a:xfrm>
          <a:off x="4103775" y="2483"/>
          <a:ext cx="3305506" cy="1983304"/>
        </a:xfrm>
        <a:prstGeom prst="rect">
          <a:avLst/>
        </a:prstGeom>
        <a:gradFill rotWithShape="0">
          <a:gsLst>
            <a:gs pos="0">
              <a:schemeClr val="accent2">
                <a:hueOff val="-4800717"/>
                <a:satOff val="-500"/>
                <a:lumOff val="-2598"/>
                <a:alphaOff val="0"/>
                <a:satMod val="103000"/>
                <a:lumMod val="102000"/>
                <a:tint val="94000"/>
              </a:schemeClr>
            </a:gs>
            <a:gs pos="50000">
              <a:schemeClr val="accent2">
                <a:hueOff val="-4800717"/>
                <a:satOff val="-500"/>
                <a:lumOff val="-2598"/>
                <a:alphaOff val="0"/>
                <a:satMod val="110000"/>
                <a:lumMod val="100000"/>
                <a:shade val="100000"/>
              </a:schemeClr>
            </a:gs>
            <a:gs pos="100000">
              <a:schemeClr val="accent2">
                <a:hueOff val="-4800717"/>
                <a:satOff val="-500"/>
                <a:lumOff val="-25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Their right to have and determine choices; </a:t>
          </a:r>
        </a:p>
      </dsp:txBody>
      <dsp:txXfrm>
        <a:off x="4103775" y="2483"/>
        <a:ext cx="3305506" cy="1983304"/>
      </dsp:txXfrm>
    </dsp:sp>
    <dsp:sp modelId="{6671E71F-D14E-42F5-AF4B-DB8D075D0857}">
      <dsp:nvSpPr>
        <dsp:cNvPr id="0" name=""/>
        <dsp:cNvSpPr/>
      </dsp:nvSpPr>
      <dsp:spPr>
        <a:xfrm>
          <a:off x="7739833" y="2483"/>
          <a:ext cx="3305506" cy="1983304"/>
        </a:xfrm>
        <a:prstGeom prst="rect">
          <a:avLst/>
        </a:prstGeom>
        <a:gradFill rotWithShape="0">
          <a:gsLst>
            <a:gs pos="0">
              <a:schemeClr val="accent2">
                <a:hueOff val="-9601434"/>
                <a:satOff val="-999"/>
                <a:lumOff val="-5195"/>
                <a:alphaOff val="0"/>
                <a:satMod val="103000"/>
                <a:lumMod val="102000"/>
                <a:tint val="94000"/>
              </a:schemeClr>
            </a:gs>
            <a:gs pos="50000">
              <a:schemeClr val="accent2">
                <a:hueOff val="-9601434"/>
                <a:satOff val="-999"/>
                <a:lumOff val="-5195"/>
                <a:alphaOff val="0"/>
                <a:satMod val="110000"/>
                <a:lumMod val="100000"/>
                <a:shade val="100000"/>
              </a:schemeClr>
            </a:gs>
            <a:gs pos="100000">
              <a:schemeClr val="accent2">
                <a:hueOff val="-9601434"/>
                <a:satOff val="-999"/>
                <a:lumOff val="-51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Their right to have access to opportunities and resources;</a:t>
          </a:r>
        </a:p>
      </dsp:txBody>
      <dsp:txXfrm>
        <a:off x="7739833" y="2483"/>
        <a:ext cx="3305506" cy="1983304"/>
      </dsp:txXfrm>
    </dsp:sp>
    <dsp:sp modelId="{2C31EF7D-1661-44A5-8655-2BF80E7B7F6D}">
      <dsp:nvSpPr>
        <dsp:cNvPr id="0" name=""/>
        <dsp:cNvSpPr/>
      </dsp:nvSpPr>
      <dsp:spPr>
        <a:xfrm>
          <a:off x="2285746" y="2316337"/>
          <a:ext cx="3305506" cy="1983304"/>
        </a:xfrm>
        <a:prstGeom prst="rect">
          <a:avLst/>
        </a:prstGeom>
        <a:gradFill rotWithShape="0">
          <a:gsLst>
            <a:gs pos="0">
              <a:schemeClr val="accent2">
                <a:hueOff val="-14402151"/>
                <a:satOff val="-1499"/>
                <a:lumOff val="-7793"/>
                <a:alphaOff val="0"/>
                <a:satMod val="103000"/>
                <a:lumMod val="102000"/>
                <a:tint val="94000"/>
              </a:schemeClr>
            </a:gs>
            <a:gs pos="50000">
              <a:schemeClr val="accent2">
                <a:hueOff val="-14402151"/>
                <a:satOff val="-1499"/>
                <a:lumOff val="-7793"/>
                <a:alphaOff val="0"/>
                <a:satMod val="110000"/>
                <a:lumMod val="100000"/>
                <a:shade val="100000"/>
              </a:schemeClr>
            </a:gs>
            <a:gs pos="100000">
              <a:schemeClr val="accent2">
                <a:hueOff val="-14402151"/>
                <a:satOff val="-1499"/>
                <a:lumOff val="-77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Their right to have the power to control their own lives, both within and outside the home; and </a:t>
          </a:r>
        </a:p>
      </dsp:txBody>
      <dsp:txXfrm>
        <a:off x="2285746" y="2316337"/>
        <a:ext cx="3305506" cy="1983304"/>
      </dsp:txXfrm>
    </dsp:sp>
    <dsp:sp modelId="{1D420FDC-5B2C-48F4-BFE7-E88D790CE891}">
      <dsp:nvSpPr>
        <dsp:cNvPr id="0" name=""/>
        <dsp:cNvSpPr/>
      </dsp:nvSpPr>
      <dsp:spPr>
        <a:xfrm>
          <a:off x="5921804" y="2316337"/>
          <a:ext cx="3305506" cy="1983304"/>
        </a:xfrm>
        <a:prstGeom prst="rect">
          <a:avLst/>
        </a:prstGeom>
        <a:gradFill rotWithShape="0">
          <a:gsLst>
            <a:gs pos="0">
              <a:schemeClr val="accent2">
                <a:hueOff val="-19202867"/>
                <a:satOff val="-1998"/>
                <a:lumOff val="-10391"/>
                <a:alphaOff val="0"/>
                <a:satMod val="103000"/>
                <a:lumMod val="102000"/>
                <a:tint val="94000"/>
              </a:schemeClr>
            </a:gs>
            <a:gs pos="50000">
              <a:schemeClr val="accent2">
                <a:hueOff val="-19202867"/>
                <a:satOff val="-1998"/>
                <a:lumOff val="-10391"/>
                <a:alphaOff val="0"/>
                <a:satMod val="110000"/>
                <a:lumMod val="100000"/>
                <a:shade val="100000"/>
              </a:schemeClr>
            </a:gs>
            <a:gs pos="100000">
              <a:schemeClr val="accent2">
                <a:hueOff val="-19202867"/>
                <a:satOff val="-1998"/>
                <a:lumOff val="-103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Their ability to influence the direction of social change to create a more just social and economic order, nationally and internationally. </a:t>
          </a:r>
          <a:br>
            <a:rPr lang="en-US" sz="2000" kern="1200"/>
          </a:br>
          <a:endParaRPr lang="en-US" sz="2000" kern="1200"/>
        </a:p>
      </dsp:txBody>
      <dsp:txXfrm>
        <a:off x="5921804" y="2316337"/>
        <a:ext cx="3305506" cy="1983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41E75-98B4-45B4-ABE0-5C49100A8069}">
      <dsp:nvSpPr>
        <dsp:cNvPr id="0" name=""/>
        <dsp:cNvSpPr/>
      </dsp:nvSpPr>
      <dsp:spPr>
        <a:xfrm>
          <a:off x="1250" y="556998"/>
          <a:ext cx="1575196" cy="22052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08" tIns="330200" rIns="122808" bIns="330200" numCol="1" spcCol="1270" anchor="t" anchorCtr="0">
          <a:noAutofit/>
        </a:bodyPr>
        <a:lstStyle/>
        <a:p>
          <a:pPr marL="0" lvl="0" indent="0" algn="l" defTabSz="622300">
            <a:lnSpc>
              <a:spcPct val="90000"/>
            </a:lnSpc>
            <a:spcBef>
              <a:spcPct val="0"/>
            </a:spcBef>
            <a:spcAft>
              <a:spcPct val="35000"/>
            </a:spcAft>
            <a:buNone/>
          </a:pPr>
          <a:r>
            <a:rPr lang="en-US" sz="1400" kern="1200" dirty="0"/>
            <a:t>Set Reasonable Goals</a:t>
          </a:r>
        </a:p>
      </dsp:txBody>
      <dsp:txXfrm>
        <a:off x="1250" y="1395002"/>
        <a:ext cx="1575196" cy="1323165"/>
      </dsp:txXfrm>
    </dsp:sp>
    <dsp:sp modelId="{68D251C1-B7A5-41D7-8718-1E06C9C02B3C}">
      <dsp:nvSpPr>
        <dsp:cNvPr id="0" name=""/>
        <dsp:cNvSpPr/>
      </dsp:nvSpPr>
      <dsp:spPr>
        <a:xfrm>
          <a:off x="458057" y="777525"/>
          <a:ext cx="661582" cy="6615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580" tIns="12700" rIns="51580" bIns="12700"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554943" y="874411"/>
        <a:ext cx="467810" cy="467810"/>
      </dsp:txXfrm>
    </dsp:sp>
    <dsp:sp modelId="{D88C3264-5C57-4997-BA48-9926884B9372}">
      <dsp:nvSpPr>
        <dsp:cNvPr id="0" name=""/>
        <dsp:cNvSpPr/>
      </dsp:nvSpPr>
      <dsp:spPr>
        <a:xfrm>
          <a:off x="1250" y="2762201"/>
          <a:ext cx="1575196" cy="72"/>
        </a:xfrm>
        <a:prstGeom prst="rect">
          <a:avLst/>
        </a:prstGeom>
        <a:solidFill>
          <a:schemeClr val="accent2">
            <a:hueOff val="-1745715"/>
            <a:satOff val="-182"/>
            <a:lumOff val="-945"/>
            <a:alphaOff val="0"/>
          </a:schemeClr>
        </a:solidFill>
        <a:ln w="12700" cap="flat" cmpd="sng" algn="ctr">
          <a:solidFill>
            <a:schemeClr val="accent2">
              <a:hueOff val="-1745715"/>
              <a:satOff val="-182"/>
              <a:lumOff val="-94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2D8277A-6D1B-46AE-8780-27E826C5CEA2}">
      <dsp:nvSpPr>
        <dsp:cNvPr id="0" name=""/>
        <dsp:cNvSpPr/>
      </dsp:nvSpPr>
      <dsp:spPr>
        <a:xfrm>
          <a:off x="1733966" y="556998"/>
          <a:ext cx="1575196" cy="2205275"/>
        </a:xfrm>
        <a:prstGeom prst="rect">
          <a:avLst/>
        </a:prstGeom>
        <a:solidFill>
          <a:schemeClr val="accent2">
            <a:tint val="40000"/>
            <a:alpha val="90000"/>
            <a:hueOff val="-3924500"/>
            <a:satOff val="-1164"/>
            <a:lumOff val="-251"/>
            <a:alphaOff val="0"/>
          </a:schemeClr>
        </a:solidFill>
        <a:ln w="12700" cap="flat" cmpd="sng" algn="ctr">
          <a:solidFill>
            <a:schemeClr val="accent2">
              <a:tint val="40000"/>
              <a:alpha val="90000"/>
              <a:hueOff val="-3924500"/>
              <a:satOff val="-1164"/>
              <a:lumOff val="-2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08" tIns="330200" rIns="122808" bIns="330200" numCol="1" spcCol="1270" anchor="t" anchorCtr="0">
          <a:noAutofit/>
        </a:bodyPr>
        <a:lstStyle/>
        <a:p>
          <a:pPr marL="0" lvl="0" indent="0" algn="l" defTabSz="622300">
            <a:lnSpc>
              <a:spcPct val="90000"/>
            </a:lnSpc>
            <a:spcBef>
              <a:spcPct val="0"/>
            </a:spcBef>
            <a:spcAft>
              <a:spcPct val="35000"/>
            </a:spcAft>
            <a:buNone/>
          </a:pPr>
          <a:r>
            <a:rPr lang="en-US" sz="1400" kern="1200"/>
            <a:t>Engage in Self Care</a:t>
          </a:r>
        </a:p>
      </dsp:txBody>
      <dsp:txXfrm>
        <a:off x="1733966" y="1395002"/>
        <a:ext cx="1575196" cy="1323165"/>
      </dsp:txXfrm>
    </dsp:sp>
    <dsp:sp modelId="{7AE0F858-0C67-43FB-81E6-4EEC7D175144}">
      <dsp:nvSpPr>
        <dsp:cNvPr id="0" name=""/>
        <dsp:cNvSpPr/>
      </dsp:nvSpPr>
      <dsp:spPr>
        <a:xfrm>
          <a:off x="2190773" y="777525"/>
          <a:ext cx="661582" cy="661582"/>
        </a:xfrm>
        <a:prstGeom prst="ellipse">
          <a:avLst/>
        </a:prstGeom>
        <a:solidFill>
          <a:schemeClr val="accent2">
            <a:hueOff val="-3491431"/>
            <a:satOff val="-363"/>
            <a:lumOff val="-1889"/>
            <a:alphaOff val="0"/>
          </a:schemeClr>
        </a:solidFill>
        <a:ln w="12700" cap="flat" cmpd="sng" algn="ctr">
          <a:solidFill>
            <a:schemeClr val="accent2">
              <a:hueOff val="-3491431"/>
              <a:satOff val="-363"/>
              <a:lumOff val="-188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580" tIns="12700" rIns="51580" bIns="1270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287659" y="874411"/>
        <a:ext cx="467810" cy="467810"/>
      </dsp:txXfrm>
    </dsp:sp>
    <dsp:sp modelId="{4B4B394A-5F96-493B-B80D-472F4F7228A6}">
      <dsp:nvSpPr>
        <dsp:cNvPr id="0" name=""/>
        <dsp:cNvSpPr/>
      </dsp:nvSpPr>
      <dsp:spPr>
        <a:xfrm>
          <a:off x="1733966" y="2762201"/>
          <a:ext cx="1575196" cy="72"/>
        </a:xfrm>
        <a:prstGeom prst="rect">
          <a:avLst/>
        </a:prstGeom>
        <a:solidFill>
          <a:schemeClr val="accent2">
            <a:hueOff val="-5237146"/>
            <a:satOff val="-545"/>
            <a:lumOff val="-2834"/>
            <a:alphaOff val="0"/>
          </a:schemeClr>
        </a:solidFill>
        <a:ln w="12700" cap="flat" cmpd="sng" algn="ctr">
          <a:solidFill>
            <a:schemeClr val="accent2">
              <a:hueOff val="-5237146"/>
              <a:satOff val="-545"/>
              <a:lumOff val="-283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210F39E-E233-4379-BDA3-F9F0D0342ECA}">
      <dsp:nvSpPr>
        <dsp:cNvPr id="0" name=""/>
        <dsp:cNvSpPr/>
      </dsp:nvSpPr>
      <dsp:spPr>
        <a:xfrm>
          <a:off x="3466683" y="556998"/>
          <a:ext cx="1575196" cy="2205275"/>
        </a:xfrm>
        <a:prstGeom prst="rect">
          <a:avLst/>
        </a:prstGeom>
        <a:solidFill>
          <a:schemeClr val="accent2">
            <a:tint val="40000"/>
            <a:alpha val="90000"/>
            <a:hueOff val="-7848999"/>
            <a:satOff val="-2328"/>
            <a:lumOff val="-502"/>
            <a:alphaOff val="0"/>
          </a:schemeClr>
        </a:solidFill>
        <a:ln w="12700" cap="flat" cmpd="sng" algn="ctr">
          <a:solidFill>
            <a:schemeClr val="accent2">
              <a:tint val="40000"/>
              <a:alpha val="90000"/>
              <a:hueOff val="-7848999"/>
              <a:satOff val="-2328"/>
              <a:lumOff val="-5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08" tIns="330200" rIns="122808" bIns="330200" numCol="1" spcCol="1270" anchor="t" anchorCtr="0">
          <a:noAutofit/>
        </a:bodyPr>
        <a:lstStyle/>
        <a:p>
          <a:pPr marL="0" lvl="0" indent="0" algn="l" defTabSz="622300">
            <a:lnSpc>
              <a:spcPct val="90000"/>
            </a:lnSpc>
            <a:spcBef>
              <a:spcPct val="0"/>
            </a:spcBef>
            <a:spcAft>
              <a:spcPct val="35000"/>
            </a:spcAft>
            <a:buNone/>
          </a:pPr>
          <a:r>
            <a:rPr lang="en-US" sz="1400" kern="1200"/>
            <a:t>Practice Positive Self Talk</a:t>
          </a:r>
        </a:p>
      </dsp:txBody>
      <dsp:txXfrm>
        <a:off x="3466683" y="1395002"/>
        <a:ext cx="1575196" cy="1323165"/>
      </dsp:txXfrm>
    </dsp:sp>
    <dsp:sp modelId="{B333368E-A8D4-402F-8BA7-94EBD9692E1F}">
      <dsp:nvSpPr>
        <dsp:cNvPr id="0" name=""/>
        <dsp:cNvSpPr/>
      </dsp:nvSpPr>
      <dsp:spPr>
        <a:xfrm>
          <a:off x="3923490" y="777525"/>
          <a:ext cx="661582" cy="661582"/>
        </a:xfrm>
        <a:prstGeom prst="ellipse">
          <a:avLst/>
        </a:prstGeom>
        <a:solidFill>
          <a:schemeClr val="accent2">
            <a:hueOff val="-6982861"/>
            <a:satOff val="-727"/>
            <a:lumOff val="-3779"/>
            <a:alphaOff val="0"/>
          </a:schemeClr>
        </a:solidFill>
        <a:ln w="12700" cap="flat" cmpd="sng" algn="ctr">
          <a:solidFill>
            <a:schemeClr val="accent2">
              <a:hueOff val="-6982861"/>
              <a:satOff val="-727"/>
              <a:lumOff val="-377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580" tIns="12700" rIns="51580" bIns="12700"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4020376" y="874411"/>
        <a:ext cx="467810" cy="467810"/>
      </dsp:txXfrm>
    </dsp:sp>
    <dsp:sp modelId="{0C8381EC-BDF7-40D6-B05A-065B3EFCCC52}">
      <dsp:nvSpPr>
        <dsp:cNvPr id="0" name=""/>
        <dsp:cNvSpPr/>
      </dsp:nvSpPr>
      <dsp:spPr>
        <a:xfrm>
          <a:off x="3466683" y="2762201"/>
          <a:ext cx="1575196" cy="72"/>
        </a:xfrm>
        <a:prstGeom prst="rect">
          <a:avLst/>
        </a:prstGeom>
        <a:solidFill>
          <a:schemeClr val="accent2">
            <a:hueOff val="-8728576"/>
            <a:satOff val="-908"/>
            <a:lumOff val="-4723"/>
            <a:alphaOff val="0"/>
          </a:schemeClr>
        </a:solidFill>
        <a:ln w="12700" cap="flat" cmpd="sng" algn="ctr">
          <a:solidFill>
            <a:schemeClr val="accent2">
              <a:hueOff val="-8728576"/>
              <a:satOff val="-908"/>
              <a:lumOff val="-472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E15BAA-9F9B-4CEE-8FF7-F726C89A09AF}">
      <dsp:nvSpPr>
        <dsp:cNvPr id="0" name=""/>
        <dsp:cNvSpPr/>
      </dsp:nvSpPr>
      <dsp:spPr>
        <a:xfrm>
          <a:off x="5199399" y="556998"/>
          <a:ext cx="1575196" cy="2205275"/>
        </a:xfrm>
        <a:prstGeom prst="rect">
          <a:avLst/>
        </a:prstGeom>
        <a:solidFill>
          <a:schemeClr val="accent2">
            <a:tint val="40000"/>
            <a:alpha val="90000"/>
            <a:hueOff val="-11773499"/>
            <a:satOff val="-3493"/>
            <a:lumOff val="-754"/>
            <a:alphaOff val="0"/>
          </a:schemeClr>
        </a:solidFill>
        <a:ln w="12700" cap="flat" cmpd="sng" algn="ctr">
          <a:solidFill>
            <a:schemeClr val="accent2">
              <a:tint val="40000"/>
              <a:alpha val="90000"/>
              <a:hueOff val="-11773499"/>
              <a:satOff val="-3493"/>
              <a:lumOff val="-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08" tIns="330200" rIns="122808" bIns="330200" numCol="1" spcCol="1270" anchor="t" anchorCtr="0">
          <a:noAutofit/>
        </a:bodyPr>
        <a:lstStyle/>
        <a:p>
          <a:pPr marL="0" lvl="0" indent="0" algn="l" defTabSz="622300">
            <a:lnSpc>
              <a:spcPct val="90000"/>
            </a:lnSpc>
            <a:spcBef>
              <a:spcPct val="0"/>
            </a:spcBef>
            <a:spcAft>
              <a:spcPct val="35000"/>
            </a:spcAft>
            <a:buNone/>
          </a:pPr>
          <a:r>
            <a:rPr lang="en-US" sz="1400" kern="1200" dirty="0"/>
            <a:t>Surround Yourself With Positive People</a:t>
          </a:r>
        </a:p>
      </dsp:txBody>
      <dsp:txXfrm>
        <a:off x="5199399" y="1395002"/>
        <a:ext cx="1575196" cy="1323165"/>
      </dsp:txXfrm>
    </dsp:sp>
    <dsp:sp modelId="{D1DD8458-EC6F-4F59-9A01-044FDF725C3B}">
      <dsp:nvSpPr>
        <dsp:cNvPr id="0" name=""/>
        <dsp:cNvSpPr/>
      </dsp:nvSpPr>
      <dsp:spPr>
        <a:xfrm>
          <a:off x="5656206" y="777525"/>
          <a:ext cx="661582" cy="661582"/>
        </a:xfrm>
        <a:prstGeom prst="ellipse">
          <a:avLst/>
        </a:prstGeom>
        <a:solidFill>
          <a:schemeClr val="accent2">
            <a:hueOff val="-10474292"/>
            <a:satOff val="-1090"/>
            <a:lumOff val="-5668"/>
            <a:alphaOff val="0"/>
          </a:schemeClr>
        </a:solidFill>
        <a:ln w="12700" cap="flat" cmpd="sng" algn="ctr">
          <a:solidFill>
            <a:schemeClr val="accent2">
              <a:hueOff val="-10474292"/>
              <a:satOff val="-1090"/>
              <a:lumOff val="-566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580" tIns="12700" rIns="51580" bIns="12700"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5753092" y="874411"/>
        <a:ext cx="467810" cy="467810"/>
      </dsp:txXfrm>
    </dsp:sp>
    <dsp:sp modelId="{436EEC73-56BE-4BA8-BA62-A9474B7740D1}">
      <dsp:nvSpPr>
        <dsp:cNvPr id="0" name=""/>
        <dsp:cNvSpPr/>
      </dsp:nvSpPr>
      <dsp:spPr>
        <a:xfrm>
          <a:off x="5199399" y="2762201"/>
          <a:ext cx="1575196" cy="72"/>
        </a:xfrm>
        <a:prstGeom prst="rect">
          <a:avLst/>
        </a:prstGeom>
        <a:solidFill>
          <a:schemeClr val="accent2">
            <a:hueOff val="-12220007"/>
            <a:satOff val="-1271"/>
            <a:lumOff val="-6612"/>
            <a:alphaOff val="0"/>
          </a:schemeClr>
        </a:solidFill>
        <a:ln w="12700" cap="flat" cmpd="sng" algn="ctr">
          <a:solidFill>
            <a:schemeClr val="accent2">
              <a:hueOff val="-12220007"/>
              <a:satOff val="-1271"/>
              <a:lumOff val="-66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DA81E80-8D28-485F-B432-07D12569B020}">
      <dsp:nvSpPr>
        <dsp:cNvPr id="0" name=""/>
        <dsp:cNvSpPr/>
      </dsp:nvSpPr>
      <dsp:spPr>
        <a:xfrm>
          <a:off x="6932116" y="556998"/>
          <a:ext cx="1575196" cy="2205275"/>
        </a:xfrm>
        <a:prstGeom prst="rect">
          <a:avLst/>
        </a:prstGeom>
        <a:solidFill>
          <a:schemeClr val="accent2">
            <a:tint val="40000"/>
            <a:alpha val="90000"/>
            <a:hueOff val="-15697998"/>
            <a:satOff val="-4657"/>
            <a:lumOff val="-1005"/>
            <a:alphaOff val="0"/>
          </a:schemeClr>
        </a:solidFill>
        <a:ln w="12700" cap="flat" cmpd="sng" algn="ctr">
          <a:solidFill>
            <a:schemeClr val="accent2">
              <a:tint val="40000"/>
              <a:alpha val="90000"/>
              <a:hueOff val="-15697998"/>
              <a:satOff val="-4657"/>
              <a:lumOff val="-10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08" tIns="330200" rIns="122808" bIns="330200" numCol="1" spcCol="1270" anchor="t" anchorCtr="0">
          <a:noAutofit/>
        </a:bodyPr>
        <a:lstStyle/>
        <a:p>
          <a:pPr marL="0" lvl="0" indent="0" algn="l" defTabSz="622300">
            <a:lnSpc>
              <a:spcPct val="90000"/>
            </a:lnSpc>
            <a:spcBef>
              <a:spcPct val="0"/>
            </a:spcBef>
            <a:spcAft>
              <a:spcPct val="35000"/>
            </a:spcAft>
            <a:buNone/>
          </a:pPr>
          <a:r>
            <a:rPr lang="en-US" sz="1400" kern="1200"/>
            <a:t>Be Assertive</a:t>
          </a:r>
        </a:p>
      </dsp:txBody>
      <dsp:txXfrm>
        <a:off x="6932116" y="1395002"/>
        <a:ext cx="1575196" cy="1323165"/>
      </dsp:txXfrm>
    </dsp:sp>
    <dsp:sp modelId="{819BF5C2-EA47-4B67-B554-4F5CECBC07CD}">
      <dsp:nvSpPr>
        <dsp:cNvPr id="0" name=""/>
        <dsp:cNvSpPr/>
      </dsp:nvSpPr>
      <dsp:spPr>
        <a:xfrm>
          <a:off x="7388923" y="777525"/>
          <a:ext cx="661582" cy="661582"/>
        </a:xfrm>
        <a:prstGeom prst="ellipse">
          <a:avLst/>
        </a:prstGeom>
        <a:solidFill>
          <a:schemeClr val="accent2">
            <a:hueOff val="-13965722"/>
            <a:satOff val="-1453"/>
            <a:lumOff val="-7557"/>
            <a:alphaOff val="0"/>
          </a:schemeClr>
        </a:solidFill>
        <a:ln w="12700" cap="flat" cmpd="sng" algn="ctr">
          <a:solidFill>
            <a:schemeClr val="accent2">
              <a:hueOff val="-13965722"/>
              <a:satOff val="-1453"/>
              <a:lumOff val="-755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580" tIns="12700" rIns="51580" bIns="12700"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7485809" y="874411"/>
        <a:ext cx="467810" cy="467810"/>
      </dsp:txXfrm>
    </dsp:sp>
    <dsp:sp modelId="{98C4B8EA-A5EC-4A7A-B5DB-682E339E5300}">
      <dsp:nvSpPr>
        <dsp:cNvPr id="0" name=""/>
        <dsp:cNvSpPr/>
      </dsp:nvSpPr>
      <dsp:spPr>
        <a:xfrm>
          <a:off x="6932116" y="2762201"/>
          <a:ext cx="1575196" cy="72"/>
        </a:xfrm>
        <a:prstGeom prst="rect">
          <a:avLst/>
        </a:prstGeom>
        <a:solidFill>
          <a:schemeClr val="accent2">
            <a:hueOff val="-15711436"/>
            <a:satOff val="-1635"/>
            <a:lumOff val="-8502"/>
            <a:alphaOff val="0"/>
          </a:schemeClr>
        </a:solidFill>
        <a:ln w="12700" cap="flat" cmpd="sng" algn="ctr">
          <a:solidFill>
            <a:schemeClr val="accent2">
              <a:hueOff val="-15711436"/>
              <a:satOff val="-1635"/>
              <a:lumOff val="-85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CAB683-9332-4291-978D-38A233EB946A}">
      <dsp:nvSpPr>
        <dsp:cNvPr id="0" name=""/>
        <dsp:cNvSpPr/>
      </dsp:nvSpPr>
      <dsp:spPr>
        <a:xfrm>
          <a:off x="8664832" y="556998"/>
          <a:ext cx="1575196" cy="2205275"/>
        </a:xfrm>
        <a:prstGeom prst="rect">
          <a:avLst/>
        </a:prstGeom>
        <a:solidFill>
          <a:schemeClr val="accent2">
            <a:tint val="40000"/>
            <a:alpha val="90000"/>
            <a:hueOff val="-19622498"/>
            <a:satOff val="-5821"/>
            <a:lumOff val="-1256"/>
            <a:alphaOff val="0"/>
          </a:schemeClr>
        </a:solidFill>
        <a:ln w="12700" cap="flat" cmpd="sng" algn="ctr">
          <a:solidFill>
            <a:schemeClr val="accent2">
              <a:tint val="40000"/>
              <a:alpha val="90000"/>
              <a:hueOff val="-19622498"/>
              <a:satOff val="-5821"/>
              <a:lumOff val="-1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08" tIns="330200" rIns="122808" bIns="330200" numCol="1" spcCol="1270" anchor="t" anchorCtr="0">
          <a:noAutofit/>
        </a:bodyPr>
        <a:lstStyle/>
        <a:p>
          <a:pPr marL="0" lvl="0" indent="0" algn="l" defTabSz="622300">
            <a:lnSpc>
              <a:spcPct val="90000"/>
            </a:lnSpc>
            <a:spcBef>
              <a:spcPct val="0"/>
            </a:spcBef>
            <a:spcAft>
              <a:spcPct val="35000"/>
            </a:spcAft>
            <a:buNone/>
          </a:pPr>
          <a:r>
            <a:rPr lang="en-US" sz="1400" kern="1200"/>
            <a:t>Practice Gratitude</a:t>
          </a:r>
        </a:p>
      </dsp:txBody>
      <dsp:txXfrm>
        <a:off x="8664832" y="1395002"/>
        <a:ext cx="1575196" cy="1323165"/>
      </dsp:txXfrm>
    </dsp:sp>
    <dsp:sp modelId="{392FD63E-19B0-454C-926E-C98B2ACADBD5}">
      <dsp:nvSpPr>
        <dsp:cNvPr id="0" name=""/>
        <dsp:cNvSpPr/>
      </dsp:nvSpPr>
      <dsp:spPr>
        <a:xfrm>
          <a:off x="9121640" y="777525"/>
          <a:ext cx="661582" cy="661582"/>
        </a:xfrm>
        <a:prstGeom prst="ellipse">
          <a:avLst/>
        </a:prstGeom>
        <a:solidFill>
          <a:schemeClr val="accent2">
            <a:hueOff val="-17457153"/>
            <a:satOff val="-1816"/>
            <a:lumOff val="-9446"/>
            <a:alphaOff val="0"/>
          </a:schemeClr>
        </a:solidFill>
        <a:ln w="12700" cap="flat" cmpd="sng" algn="ctr">
          <a:solidFill>
            <a:schemeClr val="accent2">
              <a:hueOff val="-17457153"/>
              <a:satOff val="-1816"/>
              <a:lumOff val="-944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580" tIns="12700" rIns="51580" bIns="12700" numCol="1" spcCol="1270" anchor="ctr" anchorCtr="0">
          <a:noAutofit/>
        </a:bodyPr>
        <a:lstStyle/>
        <a:p>
          <a:pPr marL="0" lvl="0" indent="0" algn="ctr" defTabSz="1289050">
            <a:lnSpc>
              <a:spcPct val="90000"/>
            </a:lnSpc>
            <a:spcBef>
              <a:spcPct val="0"/>
            </a:spcBef>
            <a:spcAft>
              <a:spcPct val="35000"/>
            </a:spcAft>
            <a:buNone/>
          </a:pPr>
          <a:r>
            <a:rPr lang="en-US" sz="2900" kern="1200"/>
            <a:t>6</a:t>
          </a:r>
        </a:p>
      </dsp:txBody>
      <dsp:txXfrm>
        <a:off x="9218526" y="874411"/>
        <a:ext cx="467810" cy="467810"/>
      </dsp:txXfrm>
    </dsp:sp>
    <dsp:sp modelId="{2E4635A9-10FA-44F6-B74C-2B27414930C1}">
      <dsp:nvSpPr>
        <dsp:cNvPr id="0" name=""/>
        <dsp:cNvSpPr/>
      </dsp:nvSpPr>
      <dsp:spPr>
        <a:xfrm>
          <a:off x="8664832" y="2762201"/>
          <a:ext cx="1575196" cy="72"/>
        </a:xfrm>
        <a:prstGeom prst="rect">
          <a:avLst/>
        </a:prstGeom>
        <a:solidFill>
          <a:schemeClr val="accent2">
            <a:hueOff val="-19202867"/>
            <a:satOff val="-1998"/>
            <a:lumOff val="-10391"/>
            <a:alphaOff val="0"/>
          </a:schemeClr>
        </a:solidFill>
        <a:ln w="12700" cap="flat" cmpd="sng" algn="ctr">
          <a:solidFill>
            <a:schemeClr val="accent2">
              <a:hueOff val="-19202867"/>
              <a:satOff val="-1998"/>
              <a:lumOff val="-1039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AAF3-F8E1-4A71-A752-FEBB9B26D933}">
      <dsp:nvSpPr>
        <dsp:cNvPr id="0" name=""/>
        <dsp:cNvSpPr/>
      </dsp:nvSpPr>
      <dsp:spPr>
        <a:xfrm>
          <a:off x="7399" y="1968229"/>
          <a:ext cx="2249626" cy="112481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lumMod val="85000"/>
                  <a:lumOff val="15000"/>
                </a:schemeClr>
              </a:solidFill>
            </a:rPr>
            <a:t>Trauma</a:t>
          </a:r>
        </a:p>
      </dsp:txBody>
      <dsp:txXfrm>
        <a:off x="40344" y="2001174"/>
        <a:ext cx="2183736" cy="1058923"/>
      </dsp:txXfrm>
    </dsp:sp>
    <dsp:sp modelId="{51A27ED5-846F-4FA1-9E98-A93450F43F1D}">
      <dsp:nvSpPr>
        <dsp:cNvPr id="0" name=""/>
        <dsp:cNvSpPr/>
      </dsp:nvSpPr>
      <dsp:spPr>
        <a:xfrm rot="18289469">
          <a:off x="1919080" y="1867938"/>
          <a:ext cx="1575742" cy="31860"/>
        </a:xfrm>
        <a:custGeom>
          <a:avLst/>
          <a:gdLst/>
          <a:ahLst/>
          <a:cxnLst/>
          <a:rect l="0" t="0" r="0" b="0"/>
          <a:pathLst>
            <a:path>
              <a:moveTo>
                <a:pt x="0" y="15930"/>
              </a:moveTo>
              <a:lnTo>
                <a:pt x="1575742" y="1593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67557" y="1844474"/>
        <a:ext cx="78787" cy="78787"/>
      </dsp:txXfrm>
    </dsp:sp>
    <dsp:sp modelId="{8FAB16EC-E4FA-4CBA-AA42-632287347E50}">
      <dsp:nvSpPr>
        <dsp:cNvPr id="0" name=""/>
        <dsp:cNvSpPr/>
      </dsp:nvSpPr>
      <dsp:spPr>
        <a:xfrm>
          <a:off x="3156876" y="674694"/>
          <a:ext cx="2249626" cy="1124813"/>
        </a:xfrm>
        <a:prstGeom prst="roundRect">
          <a:avLst>
            <a:gd name="adj" fmla="val 10000"/>
          </a:avLst>
        </a:prstGeom>
        <a:solidFill>
          <a:srgbClr val="92D05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Impersonal</a:t>
          </a:r>
        </a:p>
      </dsp:txBody>
      <dsp:txXfrm>
        <a:off x="3189821" y="707639"/>
        <a:ext cx="2183736" cy="1058923"/>
      </dsp:txXfrm>
    </dsp:sp>
    <dsp:sp modelId="{225BBC3E-677F-42D0-97C0-B2DBC6986D56}">
      <dsp:nvSpPr>
        <dsp:cNvPr id="0" name=""/>
        <dsp:cNvSpPr/>
      </dsp:nvSpPr>
      <dsp:spPr>
        <a:xfrm>
          <a:off x="5406503" y="1221170"/>
          <a:ext cx="899850" cy="31860"/>
        </a:xfrm>
        <a:custGeom>
          <a:avLst/>
          <a:gdLst/>
          <a:ahLst/>
          <a:cxnLst/>
          <a:rect l="0" t="0" r="0" b="0"/>
          <a:pathLst>
            <a:path>
              <a:moveTo>
                <a:pt x="0" y="15930"/>
              </a:moveTo>
              <a:lnTo>
                <a:pt x="899850" y="1593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33932" y="1214604"/>
        <a:ext cx="44992" cy="44992"/>
      </dsp:txXfrm>
    </dsp:sp>
    <dsp:sp modelId="{56E6C583-D2EE-44FB-B6D0-D23E985949CF}">
      <dsp:nvSpPr>
        <dsp:cNvPr id="0" name=""/>
        <dsp:cNvSpPr/>
      </dsp:nvSpPr>
      <dsp:spPr>
        <a:xfrm>
          <a:off x="6306353" y="674694"/>
          <a:ext cx="2249626" cy="1124813"/>
        </a:xfrm>
        <a:prstGeom prst="roundRect">
          <a:avLst>
            <a:gd name="adj" fmla="val 10000"/>
          </a:avLst>
        </a:prstGeom>
        <a:solidFill>
          <a:srgbClr val="00B05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Natural Disasters</a:t>
          </a:r>
        </a:p>
      </dsp:txBody>
      <dsp:txXfrm>
        <a:off x="6339298" y="707639"/>
        <a:ext cx="2183736" cy="1058923"/>
      </dsp:txXfrm>
    </dsp:sp>
    <dsp:sp modelId="{68F3A52D-0154-4464-82B0-0E9E6C61039E}">
      <dsp:nvSpPr>
        <dsp:cNvPr id="0" name=""/>
        <dsp:cNvSpPr/>
      </dsp:nvSpPr>
      <dsp:spPr>
        <a:xfrm>
          <a:off x="8555980" y="1221170"/>
          <a:ext cx="899850" cy="31860"/>
        </a:xfrm>
        <a:custGeom>
          <a:avLst/>
          <a:gdLst/>
          <a:ahLst/>
          <a:cxnLst/>
          <a:rect l="0" t="0" r="0" b="0"/>
          <a:pathLst>
            <a:path>
              <a:moveTo>
                <a:pt x="0" y="15930"/>
              </a:moveTo>
              <a:lnTo>
                <a:pt x="899850" y="1593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983409" y="1214604"/>
        <a:ext cx="44992" cy="44992"/>
      </dsp:txXfrm>
    </dsp:sp>
    <dsp:sp modelId="{31DCD557-E6EA-499D-9B23-0AEAB022E54A}">
      <dsp:nvSpPr>
        <dsp:cNvPr id="0" name=""/>
        <dsp:cNvSpPr/>
      </dsp:nvSpPr>
      <dsp:spPr>
        <a:xfrm>
          <a:off x="9455830" y="674694"/>
          <a:ext cx="2249626" cy="112481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lumMod val="85000"/>
                  <a:lumOff val="15000"/>
                </a:schemeClr>
              </a:solidFill>
            </a:rPr>
            <a:t>Public</a:t>
          </a:r>
        </a:p>
      </dsp:txBody>
      <dsp:txXfrm>
        <a:off x="9488775" y="707639"/>
        <a:ext cx="2183736" cy="1058923"/>
      </dsp:txXfrm>
    </dsp:sp>
    <dsp:sp modelId="{D08E8A6E-5B64-48A8-969C-360A1C6AC6B3}">
      <dsp:nvSpPr>
        <dsp:cNvPr id="0" name=""/>
        <dsp:cNvSpPr/>
      </dsp:nvSpPr>
      <dsp:spPr>
        <a:xfrm rot="3310531">
          <a:off x="1919080" y="3161473"/>
          <a:ext cx="1575742" cy="31860"/>
        </a:xfrm>
        <a:custGeom>
          <a:avLst/>
          <a:gdLst/>
          <a:ahLst/>
          <a:cxnLst/>
          <a:rect l="0" t="0" r="0" b="0"/>
          <a:pathLst>
            <a:path>
              <a:moveTo>
                <a:pt x="0" y="15930"/>
              </a:moveTo>
              <a:lnTo>
                <a:pt x="1575742" y="1593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67557" y="3138009"/>
        <a:ext cx="78787" cy="78787"/>
      </dsp:txXfrm>
    </dsp:sp>
    <dsp:sp modelId="{F3E3697E-2908-478D-9954-475D20BA4D03}">
      <dsp:nvSpPr>
        <dsp:cNvPr id="0" name=""/>
        <dsp:cNvSpPr/>
      </dsp:nvSpPr>
      <dsp:spPr>
        <a:xfrm>
          <a:off x="3156876" y="3261764"/>
          <a:ext cx="2249626" cy="1124813"/>
        </a:xfrm>
        <a:prstGeom prst="roundRect">
          <a:avLst>
            <a:gd name="adj" fmla="val 10000"/>
          </a:avLst>
        </a:prstGeom>
        <a:solidFill>
          <a:schemeClr val="accent1"/>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lumMod val="85000"/>
                  <a:lumOff val="15000"/>
                </a:schemeClr>
              </a:solidFill>
            </a:rPr>
            <a:t>Interpersonal</a:t>
          </a:r>
        </a:p>
      </dsp:txBody>
      <dsp:txXfrm>
        <a:off x="3189821" y="3294709"/>
        <a:ext cx="2183736" cy="1058923"/>
      </dsp:txXfrm>
    </dsp:sp>
    <dsp:sp modelId="{7633D615-AA18-4FE3-9697-5C9A1EC66D42}">
      <dsp:nvSpPr>
        <dsp:cNvPr id="0" name=""/>
        <dsp:cNvSpPr/>
      </dsp:nvSpPr>
      <dsp:spPr>
        <a:xfrm rot="18289469">
          <a:off x="5068557" y="3161473"/>
          <a:ext cx="1575742" cy="31860"/>
        </a:xfrm>
        <a:custGeom>
          <a:avLst/>
          <a:gdLst/>
          <a:ahLst/>
          <a:cxnLst/>
          <a:rect l="0" t="0" r="0" b="0"/>
          <a:pathLst>
            <a:path>
              <a:moveTo>
                <a:pt x="0" y="15930"/>
              </a:moveTo>
              <a:lnTo>
                <a:pt x="1575742" y="1593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17034" y="3138009"/>
        <a:ext cx="78787" cy="78787"/>
      </dsp:txXfrm>
    </dsp:sp>
    <dsp:sp modelId="{C39DC2EF-8C64-4399-9883-863484A9D05B}">
      <dsp:nvSpPr>
        <dsp:cNvPr id="0" name=""/>
        <dsp:cNvSpPr/>
      </dsp:nvSpPr>
      <dsp:spPr>
        <a:xfrm>
          <a:off x="6306353" y="1968229"/>
          <a:ext cx="2249626" cy="1124813"/>
        </a:xfrm>
        <a:prstGeom prst="roundRect">
          <a:avLst>
            <a:gd name="adj" fmla="val 10000"/>
          </a:avLst>
        </a:prstGeom>
        <a:solidFill>
          <a:schemeClr val="tx2">
            <a:lumMod val="75000"/>
            <a:lumOff val="2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lumMod val="85000"/>
                  <a:lumOff val="15000"/>
                </a:schemeClr>
              </a:solidFill>
            </a:rPr>
            <a:t>Innominate/ Stranger Violence </a:t>
          </a:r>
        </a:p>
      </dsp:txBody>
      <dsp:txXfrm>
        <a:off x="6339298" y="2001174"/>
        <a:ext cx="2183736" cy="1058923"/>
      </dsp:txXfrm>
    </dsp:sp>
    <dsp:sp modelId="{6545F6E6-A94B-45A5-8228-6070350820D0}">
      <dsp:nvSpPr>
        <dsp:cNvPr id="0" name=""/>
        <dsp:cNvSpPr/>
      </dsp:nvSpPr>
      <dsp:spPr>
        <a:xfrm>
          <a:off x="5406503" y="3808240"/>
          <a:ext cx="899850" cy="31860"/>
        </a:xfrm>
        <a:custGeom>
          <a:avLst/>
          <a:gdLst/>
          <a:ahLst/>
          <a:cxnLst/>
          <a:rect l="0" t="0" r="0" b="0"/>
          <a:pathLst>
            <a:path>
              <a:moveTo>
                <a:pt x="0" y="15930"/>
              </a:moveTo>
              <a:lnTo>
                <a:pt x="899850" y="1593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33932" y="3801674"/>
        <a:ext cx="44992" cy="44992"/>
      </dsp:txXfrm>
    </dsp:sp>
    <dsp:sp modelId="{9BB494EB-1BD6-44A3-89A7-7F99C3026EDD}">
      <dsp:nvSpPr>
        <dsp:cNvPr id="0" name=""/>
        <dsp:cNvSpPr/>
      </dsp:nvSpPr>
      <dsp:spPr>
        <a:xfrm>
          <a:off x="6306353" y="3261764"/>
          <a:ext cx="2249626" cy="1124813"/>
        </a:xfrm>
        <a:prstGeom prst="roundRect">
          <a:avLst>
            <a:gd name="adj" fmla="val 10000"/>
          </a:avLst>
        </a:prstGeom>
        <a:solidFill>
          <a:schemeClr val="accent1">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Relational </a:t>
          </a:r>
        </a:p>
      </dsp:txBody>
      <dsp:txXfrm>
        <a:off x="6339298" y="3294709"/>
        <a:ext cx="2183736" cy="1058923"/>
      </dsp:txXfrm>
    </dsp:sp>
    <dsp:sp modelId="{F1F6186A-09A8-458B-B0B6-427CDCCA43B9}">
      <dsp:nvSpPr>
        <dsp:cNvPr id="0" name=""/>
        <dsp:cNvSpPr/>
      </dsp:nvSpPr>
      <dsp:spPr>
        <a:xfrm>
          <a:off x="8555980" y="3808240"/>
          <a:ext cx="899850" cy="31860"/>
        </a:xfrm>
        <a:custGeom>
          <a:avLst/>
          <a:gdLst/>
          <a:ahLst/>
          <a:cxnLst/>
          <a:rect l="0" t="0" r="0" b="0"/>
          <a:pathLst>
            <a:path>
              <a:moveTo>
                <a:pt x="0" y="15930"/>
              </a:moveTo>
              <a:lnTo>
                <a:pt x="899850" y="1593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983409" y="3801674"/>
        <a:ext cx="44992" cy="44992"/>
      </dsp:txXfrm>
    </dsp:sp>
    <dsp:sp modelId="{A1015AFE-AB00-4341-9F0A-F69300C68CA1}">
      <dsp:nvSpPr>
        <dsp:cNvPr id="0" name=""/>
        <dsp:cNvSpPr/>
      </dsp:nvSpPr>
      <dsp:spPr>
        <a:xfrm>
          <a:off x="9455830" y="3261764"/>
          <a:ext cx="2249626" cy="112481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lumMod val="85000"/>
                  <a:lumOff val="15000"/>
                </a:schemeClr>
              </a:solidFill>
            </a:rPr>
            <a:t>Private</a:t>
          </a:r>
        </a:p>
      </dsp:txBody>
      <dsp:txXfrm>
        <a:off x="9488775" y="3294709"/>
        <a:ext cx="2183736" cy="1058923"/>
      </dsp:txXfrm>
    </dsp:sp>
    <dsp:sp modelId="{D3B5880C-0CC7-4A0C-99BA-CA7CAA981757}">
      <dsp:nvSpPr>
        <dsp:cNvPr id="0" name=""/>
        <dsp:cNvSpPr/>
      </dsp:nvSpPr>
      <dsp:spPr>
        <a:xfrm rot="3310531">
          <a:off x="5068557" y="4455008"/>
          <a:ext cx="1575742" cy="31860"/>
        </a:xfrm>
        <a:custGeom>
          <a:avLst/>
          <a:gdLst/>
          <a:ahLst/>
          <a:cxnLst/>
          <a:rect l="0" t="0" r="0" b="0"/>
          <a:pathLst>
            <a:path>
              <a:moveTo>
                <a:pt x="0" y="15930"/>
              </a:moveTo>
              <a:lnTo>
                <a:pt x="1575742" y="1593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17034" y="4431545"/>
        <a:ext cx="78787" cy="78787"/>
      </dsp:txXfrm>
    </dsp:sp>
    <dsp:sp modelId="{5CAC2615-2CC1-43BF-88AB-06601D104A75}">
      <dsp:nvSpPr>
        <dsp:cNvPr id="0" name=""/>
        <dsp:cNvSpPr/>
      </dsp:nvSpPr>
      <dsp:spPr>
        <a:xfrm>
          <a:off x="6306353" y="4555299"/>
          <a:ext cx="2249626" cy="1124813"/>
        </a:xfrm>
        <a:prstGeom prst="roundRect">
          <a:avLst>
            <a:gd name="adj" fmla="val 10000"/>
          </a:avLst>
        </a:prstGeom>
        <a:solidFill>
          <a:schemeClr val="tx2">
            <a:lumMod val="50000"/>
            <a:lumOff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4">
                  <a:lumMod val="75000"/>
                </a:schemeClr>
              </a:solidFill>
            </a:rPr>
            <a:t>Attachment</a:t>
          </a:r>
        </a:p>
      </dsp:txBody>
      <dsp:txXfrm>
        <a:off x="6339298" y="4588244"/>
        <a:ext cx="2183736" cy="10589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CC1DF-6C43-4D86-B320-8290E5F8ACAB}">
      <dsp:nvSpPr>
        <dsp:cNvPr id="0" name=""/>
        <dsp:cNvSpPr/>
      </dsp:nvSpPr>
      <dsp:spPr>
        <a:xfrm>
          <a:off x="2526931" y="1207222"/>
          <a:ext cx="550736" cy="91440"/>
        </a:xfrm>
        <a:custGeom>
          <a:avLst/>
          <a:gdLst/>
          <a:ahLst/>
          <a:cxnLst/>
          <a:rect l="0" t="0" r="0" b="0"/>
          <a:pathLst>
            <a:path>
              <a:moveTo>
                <a:pt x="0" y="45720"/>
              </a:moveTo>
              <a:lnTo>
                <a:pt x="55073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7766" y="1250035"/>
        <a:ext cx="29066" cy="5813"/>
      </dsp:txXfrm>
    </dsp:sp>
    <dsp:sp modelId="{5442212B-4567-4BEA-AAE5-AC310DB161C5}">
      <dsp:nvSpPr>
        <dsp:cNvPr id="0" name=""/>
        <dsp:cNvSpPr/>
      </dsp:nvSpPr>
      <dsp:spPr>
        <a:xfrm>
          <a:off x="1183" y="494678"/>
          <a:ext cx="2527548" cy="15165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2" tIns="130004" rIns="123852" bIns="130004" numCol="1" spcCol="1270" anchor="ctr" anchorCtr="0">
          <a:noAutofit/>
        </a:bodyPr>
        <a:lstStyle/>
        <a:p>
          <a:pPr marL="0" lvl="0" indent="0" algn="ctr" defTabSz="1155700">
            <a:lnSpc>
              <a:spcPct val="90000"/>
            </a:lnSpc>
            <a:spcBef>
              <a:spcPct val="0"/>
            </a:spcBef>
            <a:spcAft>
              <a:spcPct val="35000"/>
            </a:spcAft>
            <a:buNone/>
          </a:pPr>
          <a:r>
            <a:rPr lang="en-US" sz="2600" kern="1200"/>
            <a:t>Take Stock of the Lasting Impact of Trauma</a:t>
          </a:r>
        </a:p>
      </dsp:txBody>
      <dsp:txXfrm>
        <a:off x="1183" y="494678"/>
        <a:ext cx="2527548" cy="1516528"/>
      </dsp:txXfrm>
    </dsp:sp>
    <dsp:sp modelId="{71059705-4BBB-4FBD-B135-B9087CE9BAD2}">
      <dsp:nvSpPr>
        <dsp:cNvPr id="0" name=""/>
        <dsp:cNvSpPr/>
      </dsp:nvSpPr>
      <dsp:spPr>
        <a:xfrm>
          <a:off x="1264957" y="2009406"/>
          <a:ext cx="3108884" cy="550736"/>
        </a:xfrm>
        <a:custGeom>
          <a:avLst/>
          <a:gdLst/>
          <a:ahLst/>
          <a:cxnLst/>
          <a:rect l="0" t="0" r="0" b="0"/>
          <a:pathLst>
            <a:path>
              <a:moveTo>
                <a:pt x="3108884" y="0"/>
              </a:moveTo>
              <a:lnTo>
                <a:pt x="3108884" y="292468"/>
              </a:lnTo>
              <a:lnTo>
                <a:pt x="0" y="292468"/>
              </a:lnTo>
              <a:lnTo>
                <a:pt x="0" y="550736"/>
              </a:lnTo>
            </a:path>
          </a:pathLst>
        </a:custGeom>
        <a:noFill/>
        <a:ln w="6350" cap="flat" cmpd="sng" algn="ctr">
          <a:solidFill>
            <a:schemeClr val="accent2">
              <a:hueOff val="-9601434"/>
              <a:satOff val="-999"/>
              <a:lumOff val="-51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0330" y="2281868"/>
        <a:ext cx="158138" cy="5813"/>
      </dsp:txXfrm>
    </dsp:sp>
    <dsp:sp modelId="{BA8F9762-25B6-4A6C-97DC-C4EABBF93D1A}">
      <dsp:nvSpPr>
        <dsp:cNvPr id="0" name=""/>
        <dsp:cNvSpPr/>
      </dsp:nvSpPr>
      <dsp:spPr>
        <a:xfrm>
          <a:off x="3110068" y="494678"/>
          <a:ext cx="2527548" cy="1516528"/>
        </a:xfrm>
        <a:prstGeom prst="rect">
          <a:avLst/>
        </a:prstGeom>
        <a:solidFill>
          <a:schemeClr val="accent2">
            <a:hueOff val="-6400956"/>
            <a:satOff val="-666"/>
            <a:lumOff val="-34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2" tIns="130004" rIns="123852" bIns="130004" numCol="1" spcCol="1270" anchor="ctr" anchorCtr="0">
          <a:noAutofit/>
        </a:bodyPr>
        <a:lstStyle/>
        <a:p>
          <a:pPr marL="0" lvl="0" indent="0" algn="ctr" defTabSz="1155700">
            <a:lnSpc>
              <a:spcPct val="90000"/>
            </a:lnSpc>
            <a:spcBef>
              <a:spcPct val="0"/>
            </a:spcBef>
            <a:spcAft>
              <a:spcPct val="35000"/>
            </a:spcAft>
            <a:buNone/>
          </a:pPr>
          <a:r>
            <a:rPr lang="en-US" sz="2600" kern="1200" dirty="0"/>
            <a:t>Create and Maintain Healthy Boundaries</a:t>
          </a:r>
        </a:p>
      </dsp:txBody>
      <dsp:txXfrm>
        <a:off x="3110068" y="494678"/>
        <a:ext cx="2527548" cy="1516528"/>
      </dsp:txXfrm>
    </dsp:sp>
    <dsp:sp modelId="{44576A05-48CE-460F-A62E-1EBAE1DA640C}">
      <dsp:nvSpPr>
        <dsp:cNvPr id="0" name=""/>
        <dsp:cNvSpPr/>
      </dsp:nvSpPr>
      <dsp:spPr>
        <a:xfrm>
          <a:off x="2526931" y="3305087"/>
          <a:ext cx="550736" cy="91440"/>
        </a:xfrm>
        <a:custGeom>
          <a:avLst/>
          <a:gdLst/>
          <a:ahLst/>
          <a:cxnLst/>
          <a:rect l="0" t="0" r="0" b="0"/>
          <a:pathLst>
            <a:path>
              <a:moveTo>
                <a:pt x="0" y="45720"/>
              </a:moveTo>
              <a:lnTo>
                <a:pt x="550736" y="45720"/>
              </a:lnTo>
            </a:path>
          </a:pathLst>
        </a:custGeom>
        <a:noFill/>
        <a:ln w="6350" cap="flat" cmpd="sng" algn="ctr">
          <a:solidFill>
            <a:schemeClr val="accent2">
              <a:hueOff val="-19202867"/>
              <a:satOff val="-1998"/>
              <a:lumOff val="-103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7766" y="3347900"/>
        <a:ext cx="29066" cy="5813"/>
      </dsp:txXfrm>
    </dsp:sp>
    <dsp:sp modelId="{4E8E4D87-BB9B-4208-A4E3-AD12A10AA12F}">
      <dsp:nvSpPr>
        <dsp:cNvPr id="0" name=""/>
        <dsp:cNvSpPr/>
      </dsp:nvSpPr>
      <dsp:spPr>
        <a:xfrm>
          <a:off x="1183" y="2592543"/>
          <a:ext cx="2527548" cy="1516528"/>
        </a:xfrm>
        <a:prstGeom prst="rect">
          <a:avLst/>
        </a:prstGeom>
        <a:solidFill>
          <a:schemeClr val="accent2">
            <a:hueOff val="-12801912"/>
            <a:satOff val="-1332"/>
            <a:lumOff val="-69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2" tIns="130004" rIns="123852" bIns="130004" numCol="1" spcCol="1270" anchor="ctr" anchorCtr="0">
          <a:noAutofit/>
        </a:bodyPr>
        <a:lstStyle/>
        <a:p>
          <a:pPr marL="0" lvl="0" indent="0" algn="ctr" defTabSz="1155700">
            <a:lnSpc>
              <a:spcPct val="90000"/>
            </a:lnSpc>
            <a:spcBef>
              <a:spcPct val="0"/>
            </a:spcBef>
            <a:spcAft>
              <a:spcPct val="35000"/>
            </a:spcAft>
            <a:buNone/>
          </a:pPr>
          <a:r>
            <a:rPr lang="en-US" sz="2600" kern="1200" dirty="0"/>
            <a:t>Safely Test the Water</a:t>
          </a:r>
        </a:p>
      </dsp:txBody>
      <dsp:txXfrm>
        <a:off x="1183" y="2592543"/>
        <a:ext cx="2527548" cy="1516528"/>
      </dsp:txXfrm>
    </dsp:sp>
    <dsp:sp modelId="{C7364598-6990-475F-9B84-222CA6ECB9B6}">
      <dsp:nvSpPr>
        <dsp:cNvPr id="0" name=""/>
        <dsp:cNvSpPr/>
      </dsp:nvSpPr>
      <dsp:spPr>
        <a:xfrm>
          <a:off x="3110068" y="2592543"/>
          <a:ext cx="2527548" cy="1516528"/>
        </a:xfrm>
        <a:prstGeom prst="rect">
          <a:avLst/>
        </a:prstGeom>
        <a:solidFill>
          <a:schemeClr val="accent2">
            <a:hueOff val="-19202867"/>
            <a:satOff val="-1998"/>
            <a:lumOff val="-10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2" tIns="130004" rIns="123852" bIns="130004" numCol="1" spcCol="1270" anchor="ctr" anchorCtr="0">
          <a:noAutofit/>
        </a:bodyPr>
        <a:lstStyle/>
        <a:p>
          <a:pPr marL="0" lvl="0" indent="0" algn="ctr" defTabSz="1155700">
            <a:lnSpc>
              <a:spcPct val="90000"/>
            </a:lnSpc>
            <a:spcBef>
              <a:spcPct val="0"/>
            </a:spcBef>
            <a:spcAft>
              <a:spcPct val="35000"/>
            </a:spcAft>
            <a:buNone/>
          </a:pPr>
          <a:r>
            <a:rPr lang="en-US" sz="2600" kern="1200" dirty="0"/>
            <a:t>Practice Self Care </a:t>
          </a:r>
        </a:p>
      </dsp:txBody>
      <dsp:txXfrm>
        <a:off x="3110068" y="2592543"/>
        <a:ext cx="2527548" cy="15165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9/14/2022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rriam-webster.com/dictionary/anonymou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erriam-webster.com/dictionary/faceles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What is </a:t>
            </a:r>
            <a:r>
              <a:rPr lang="en-US" dirty="0" err="1"/>
              <a:t>d.isclosure</a:t>
            </a:r>
            <a:r>
              <a:rPr lang="en-US" dirty="0"/>
              <a:t>? The dictionary defines it as “to reveal, to admit.” That is, we are revealing something about ourselves that is not otherwise evident and that perhaps we don’t reveal to everyone.</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Deciding who to disclose to, what to disclose, why to disclose, when, and where is an on-going process—one that is stressful, can create fear and anxiety, and can change relationships.  </a:t>
            </a:r>
            <a:endParaRPr dirty="0"/>
          </a:p>
          <a:p>
            <a:pPr marL="0" lvl="0" indent="0" algn="l" rtl="0">
              <a:lnSpc>
                <a:spcPct val="80000"/>
              </a:lnSpc>
              <a:spcBef>
                <a:spcPts val="0"/>
              </a:spcBef>
              <a:spcAft>
                <a:spcPts val="0"/>
              </a:spcAft>
              <a:buSzPts val="1400"/>
              <a:buNone/>
            </a:pPr>
            <a:endParaRPr i="1" dirty="0"/>
          </a:p>
          <a:p>
            <a:pPr marL="0" lvl="0" indent="0" algn="l" rtl="0">
              <a:lnSpc>
                <a:spcPct val="80000"/>
              </a:lnSpc>
              <a:spcBef>
                <a:spcPts val="0"/>
              </a:spcBef>
              <a:spcAft>
                <a:spcPts val="0"/>
              </a:spcAft>
              <a:buSzPts val="1400"/>
              <a:buNone/>
            </a:pPr>
            <a:r>
              <a:rPr lang="en-US" dirty="0"/>
              <a:t>The decision to disclose is personal and how to disclose is complicated. There are risks and benefits to weigh and there are fears to conquer. </a:t>
            </a:r>
          </a:p>
          <a:p>
            <a:pPr marL="0" marR="0" lvl="0" indent="0" algn="l" defTabSz="914400" rtl="0" eaLnBrk="1" fontAlgn="auto" latinLnBrk="0" hangingPunct="1">
              <a:lnSpc>
                <a:spcPct val="80000"/>
              </a:lnSpc>
              <a:spcBef>
                <a:spcPts val="0"/>
              </a:spcBef>
              <a:spcAft>
                <a:spcPts val="0"/>
              </a:spcAft>
              <a:buClrTx/>
              <a:buSzPts val="1400"/>
              <a:buFontTx/>
              <a:buNone/>
              <a:tabLst/>
              <a:defRPr/>
            </a:pPr>
            <a:r>
              <a:rPr lang="en-US" dirty="0"/>
              <a:t>Disclosure of HIV status is difficult, and the difficulty sometimes arises from what we think the other person’s reaction might be. There is still so much stigma and fear associated with HIV that disclosure can be risky. We may know someone who has been rejected by family or loved ones, fired from their job, or shunned by their friends after disclosing their HIV status. We may also know someone who benefitted from disclosure; they gained strength, confidence, and found support and love for who they are with their secret revealed.</a:t>
            </a:r>
          </a:p>
          <a:p>
            <a:pPr marL="0" lvl="0" indent="0" algn="l" rtl="0">
              <a:lnSpc>
                <a:spcPct val="80000"/>
              </a:lnSpc>
              <a:spcBef>
                <a:spcPts val="0"/>
              </a:spcBef>
              <a:spcAft>
                <a:spcPts val="0"/>
              </a:spcAft>
              <a:buSzPts val="1400"/>
              <a:buNone/>
            </a:pPr>
            <a:endParaRPr dirty="0"/>
          </a:p>
        </p:txBody>
      </p:sp>
    </p:spTree>
    <p:extLst>
      <p:ext uri="{BB962C8B-B14F-4D97-AF65-F5344CB8AC3E}">
        <p14:creationId xmlns:p14="http://schemas.microsoft.com/office/powerpoint/2010/main" val="81092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Dating is challenging because I want to tell this person about my HIV. But when’s the right time? Online, before we meet? During the first date? Before sex? Never? It’s complicated because as much as I know that my HIV will have zero impact on their health, they still believe it will.”</a:t>
            </a:r>
          </a:p>
        </p:txBody>
      </p:sp>
      <p:sp>
        <p:nvSpPr>
          <p:cNvPr id="4" name="Slide Number Placeholder 3"/>
          <p:cNvSpPr>
            <a:spLocks noGrp="1"/>
          </p:cNvSpPr>
          <p:nvPr>
            <p:ph type="sldNum" sz="quarter" idx="5"/>
          </p:nvPr>
        </p:nvSpPr>
        <p:spPr/>
        <p:txBody>
          <a:bodyPr/>
          <a:lstStyle/>
          <a:p>
            <a:fld id="{0775476F-A808-1F46-A368-07984F6DA22E}" type="slidenum">
              <a:rPr lang="en-US" smtClean="0"/>
              <a:t>16</a:t>
            </a:fld>
            <a:endParaRPr lang="en-US" dirty="0"/>
          </a:p>
        </p:txBody>
      </p:sp>
    </p:spTree>
    <p:extLst>
      <p:ext uri="{BB962C8B-B14F-4D97-AF65-F5344CB8AC3E}">
        <p14:creationId xmlns:p14="http://schemas.microsoft.com/office/powerpoint/2010/main" val="413144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65B12C-6FF9-554D-BFB3-C061902B4395}" type="slidenum">
              <a:rPr lang="en-US" smtClean="0"/>
              <a:t>18</a:t>
            </a:fld>
            <a:endParaRPr lang="en-US"/>
          </a:p>
        </p:txBody>
      </p:sp>
    </p:spTree>
    <p:extLst>
      <p:ext uri="{BB962C8B-B14F-4D97-AF65-F5344CB8AC3E}">
        <p14:creationId xmlns:p14="http://schemas.microsoft.com/office/powerpoint/2010/main" val="380841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dating is a process of finding the right person for you. Whether or not you are living with HIV, dating almost always includes some rejection, and it is important to be prepared for that. Almost everyone has some trial runs before finding that special person!</a:t>
            </a:r>
          </a:p>
        </p:txBody>
      </p:sp>
      <p:sp>
        <p:nvSpPr>
          <p:cNvPr id="4" name="Slide Number Placeholder 3"/>
          <p:cNvSpPr>
            <a:spLocks noGrp="1"/>
          </p:cNvSpPr>
          <p:nvPr>
            <p:ph type="sldNum" sz="quarter" idx="5"/>
          </p:nvPr>
        </p:nvSpPr>
        <p:spPr/>
        <p:txBody>
          <a:bodyPr/>
          <a:lstStyle/>
          <a:p>
            <a:fld id="{0775476F-A808-1F46-A368-07984F6DA22E}" type="slidenum">
              <a:rPr lang="en-US" smtClean="0"/>
              <a:t>19</a:t>
            </a:fld>
            <a:endParaRPr lang="en-US" dirty="0"/>
          </a:p>
        </p:txBody>
      </p:sp>
    </p:spTree>
    <p:extLst>
      <p:ext uri="{BB962C8B-B14F-4D97-AF65-F5344CB8AC3E}">
        <p14:creationId xmlns:p14="http://schemas.microsoft.com/office/powerpoint/2010/main" val="137876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Partner Services is a free service offered through local health departments.  The program helps HIV positive people in notifying their sexual and/or needle sharing partners of possible exposure to HIV. HIV Partner Services are always voluntary, client-centered, and confidential for both the person living with HIV and their partner(s). </a:t>
            </a:r>
          </a:p>
          <a:p>
            <a:r>
              <a:rPr lang="en-US" dirty="0"/>
              <a:t>The HIV Partner Services Program provides three options for letting partners know they may have been exposed to HIV and/or STDs and provide linkages to testing and medical care. </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20</a:t>
            </a:fld>
            <a:endParaRPr lang="en-US" dirty="0"/>
          </a:p>
        </p:txBody>
      </p:sp>
    </p:spTree>
    <p:extLst>
      <p:ext uri="{BB962C8B-B14F-4D97-AF65-F5344CB8AC3E}">
        <p14:creationId xmlns:p14="http://schemas.microsoft.com/office/powerpoint/2010/main" val="206903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Negotiation differs from consent in that consent asks a partner for a yes or no approval</a:t>
            </a:r>
          </a:p>
        </p:txBody>
      </p:sp>
      <p:sp>
        <p:nvSpPr>
          <p:cNvPr id="4" name="Slide Number Placeholder 3"/>
          <p:cNvSpPr>
            <a:spLocks noGrp="1"/>
          </p:cNvSpPr>
          <p:nvPr>
            <p:ph type="sldNum" sz="quarter" idx="5"/>
          </p:nvPr>
        </p:nvSpPr>
        <p:spPr/>
        <p:txBody>
          <a:bodyPr/>
          <a:lstStyle/>
          <a:p>
            <a:fld id="{0775476F-A808-1F46-A368-07984F6DA22E}" type="slidenum">
              <a:rPr lang="en-US" smtClean="0"/>
              <a:t>22</a:t>
            </a:fld>
            <a:endParaRPr lang="en-US" dirty="0"/>
          </a:p>
        </p:txBody>
      </p:sp>
    </p:spTree>
    <p:extLst>
      <p:ext uri="{BB962C8B-B14F-4D97-AF65-F5344CB8AC3E}">
        <p14:creationId xmlns:p14="http://schemas.microsoft.com/office/powerpoint/2010/main" val="380771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anose="05000000000000000000" pitchFamily="2" charset="2"/>
              <a:buChar char="Ø"/>
            </a:pPr>
            <a:r>
              <a:rPr lang="en-US" dirty="0"/>
              <a:t>Informational-Explain what you desire and why it is important (i.e. condom/barrier use)</a:t>
            </a:r>
          </a:p>
          <a:p>
            <a:pPr marL="342900" indent="-342900" algn="l">
              <a:buFont typeface="Wingdings" panose="05000000000000000000" pitchFamily="2" charset="2"/>
              <a:buChar char="Ø"/>
            </a:pPr>
            <a:r>
              <a:rPr lang="en-US" dirty="0"/>
              <a:t>Sweet Talk-Console and use gentle persuasion to underscore points</a:t>
            </a:r>
          </a:p>
          <a:p>
            <a:pPr marL="342900" indent="-342900" algn="l">
              <a:buFont typeface="Wingdings" panose="05000000000000000000" pitchFamily="2" charset="2"/>
              <a:buChar char="Ø"/>
            </a:pPr>
            <a:r>
              <a:rPr lang="en-US" dirty="0"/>
              <a:t>Hardline- If there is no conversation/negotiation there is no sex</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23</a:t>
            </a:fld>
            <a:endParaRPr lang="en-US" dirty="0"/>
          </a:p>
        </p:txBody>
      </p:sp>
    </p:spTree>
    <p:extLst>
      <p:ext uri="{BB962C8B-B14F-4D97-AF65-F5344CB8AC3E}">
        <p14:creationId xmlns:p14="http://schemas.microsoft.com/office/powerpoint/2010/main" val="203049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6FFF6-EFF5-46FA-B62C-F141E1274D59}" type="slidenum">
              <a:rPr lang="en-US" smtClean="0"/>
              <a:t>24</a:t>
            </a:fld>
            <a:endParaRPr lang="en-US" dirty="0"/>
          </a:p>
        </p:txBody>
      </p:sp>
    </p:spTree>
    <p:extLst>
      <p:ext uri="{BB962C8B-B14F-4D97-AF65-F5344CB8AC3E}">
        <p14:creationId xmlns:p14="http://schemas.microsoft.com/office/powerpoint/2010/main" val="849952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25</a:t>
            </a:fld>
            <a:endParaRPr lang="en-US" dirty="0"/>
          </a:p>
        </p:txBody>
      </p:sp>
    </p:spTree>
    <p:extLst>
      <p:ext uri="{BB962C8B-B14F-4D97-AF65-F5344CB8AC3E}">
        <p14:creationId xmlns:p14="http://schemas.microsoft.com/office/powerpoint/2010/main" val="377690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Set Reasonable Goals</a:t>
            </a:r>
          </a:p>
          <a:p>
            <a:r>
              <a:rPr lang="en-US" sz="1100" dirty="0"/>
              <a:t>Measurable, achievable goals are an important component of self-empowerment, and understanding how to set them can help you feel good about your achievements. If you want to run a marathon, start with smaller, increasing distances rather than trying to run 26.2 miles on day one.</a:t>
            </a:r>
          </a:p>
          <a:p>
            <a:r>
              <a:rPr lang="en-US" sz="1100" b="1" dirty="0"/>
              <a:t>Practice Self-Care</a:t>
            </a:r>
          </a:p>
          <a:p>
            <a:r>
              <a:rPr lang="en-US" sz="1100" dirty="0"/>
              <a:t>Self-care includes any activity that you do for yourself to feel happy and healthy. It can include everything from eating right and exercising to treating yourself to a spa treatment. Scheduling time to relax and rejuvenate will make you more productive. Additionally, being kind to yourself can help you be confident in your ability to address and overcome hardship.</a:t>
            </a:r>
          </a:p>
          <a:p>
            <a:endParaRPr lang="en-US" sz="1100" b="1" dirty="0"/>
          </a:p>
          <a:p>
            <a:r>
              <a:rPr lang="en-US" sz="1100" b="1" dirty="0"/>
              <a:t>Develop a Positive Attitude</a:t>
            </a:r>
          </a:p>
          <a:p>
            <a:r>
              <a:rPr lang="en-US" sz="1100" dirty="0"/>
              <a:t>People who believe they control their own destiny — rather than giving in to external concepts such as fate, luck, or circumstance — are more likely to take charge of their future. Cultivate a positive attitude and outlook by evaluating your strengths and weaknesses, pursuing your passions, and trusting in your ability.</a:t>
            </a:r>
          </a:p>
          <a:p>
            <a:r>
              <a:rPr lang="en-US" sz="1100" b="1" dirty="0"/>
              <a:t>Surround Yourself with Positive People</a:t>
            </a:r>
          </a:p>
          <a:p>
            <a:r>
              <a:rPr lang="en-US" sz="1100" dirty="0"/>
              <a:t>Laughter is contagious — and so are pessimism and negativity. Surrounding yourself with like-minded, motivated people can help you feel empowered to achieve your goals. If your self-esteem takes a blow, schedule time with positive friends, peers, and family members. Experiencing their positivity can improve your mental well-being, minimize your negativity, and empower you to follow your dreams.</a:t>
            </a:r>
          </a:p>
          <a:p>
            <a:r>
              <a:rPr lang="en-US" sz="1100" b="1" dirty="0"/>
              <a:t>Use Positive Self-Talk</a:t>
            </a:r>
          </a:p>
          <a:p>
            <a:r>
              <a:rPr lang="en-US" sz="1100" dirty="0"/>
              <a:t>To live a self-empowered life, focus on what you can do as opposed to what you can’t. For example, if you want to apply for a promotion that requires fluency in Spanish, instead of saying “I don’t speak Spanish,” try “I don’t speak Spanish </a:t>
            </a:r>
            <a:r>
              <a:rPr lang="en-US" sz="1100" i="1" dirty="0"/>
              <a:t>yet. I can learn.</a:t>
            </a:r>
            <a:r>
              <a:rPr lang="en-US" sz="1100" dirty="0"/>
              <a:t>” Practicing self-affirmations and displaying confidence in your ability to achieve your goals can help you take steps to achieve them.</a:t>
            </a:r>
          </a:p>
          <a:p>
            <a:r>
              <a:rPr lang="en-US" sz="1100" b="1" dirty="0"/>
              <a:t>Be Assertive</a:t>
            </a:r>
          </a:p>
          <a:p>
            <a:r>
              <a:rPr lang="en-US" sz="1100" dirty="0"/>
              <a:t>People who strive toward personal empowerment must be comfortable expressing their thoughts, ideas, and needs. If you’re invited to a party but have an important presentation the following day, let the host know you’ll be leaving early to prepare. Or if you and a co-worker are collaborating on a project, but you’re doing most of the work, don’t feel guilty about addressing the situation head-on and asking them to do their share.</a:t>
            </a:r>
          </a:p>
          <a:p>
            <a:endParaRPr lang="en-US" sz="1100" b="1" dirty="0"/>
          </a:p>
          <a:p>
            <a:r>
              <a:rPr lang="en-US" sz="1100" b="1" dirty="0"/>
              <a:t>Practice Gratitude </a:t>
            </a:r>
          </a:p>
          <a:p>
            <a:r>
              <a:rPr lang="en-US" sz="1100" dirty="0"/>
              <a:t>Being thankful for what we have and the innate gifts that we have been given is a surefire way to increase feelings of empowerment. Establish a daily gratitude practice by choosing three things you are thankful for each day</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5967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Threats to .empowerment </a:t>
            </a:r>
          </a:p>
          <a:p>
            <a:r>
              <a:rPr lang="en-US" dirty="0"/>
              <a:t>Anything that serves to disempower.</a:t>
            </a:r>
          </a:p>
          <a:p>
            <a:r>
              <a:rPr lang="en-US" dirty="0"/>
              <a:t>Those things that take away </a:t>
            </a:r>
          </a:p>
          <a:p>
            <a:pPr marL="228600" indent="-228600">
              <a:buAutoNum type="arabicPeriod"/>
            </a:pPr>
            <a:r>
              <a:rPr lang="en-US" dirty="0"/>
              <a:t>Authority</a:t>
            </a:r>
          </a:p>
          <a:p>
            <a:pPr marL="228600" indent="-228600">
              <a:buAutoNum type="arabicPeriod"/>
            </a:pPr>
            <a:r>
              <a:rPr lang="en-US" dirty="0"/>
              <a:t>Choice</a:t>
            </a:r>
          </a:p>
          <a:p>
            <a:pPr marL="228600" indent="-228600">
              <a:buAutoNum type="arabicPeriod"/>
            </a:pPr>
            <a:r>
              <a:rPr lang="en-US" dirty="0"/>
              <a:t>Power</a:t>
            </a:r>
          </a:p>
          <a:p>
            <a:pPr marL="228600" indent="-228600">
              <a:buAutoNum type="arabicPeriod"/>
            </a:pPr>
            <a:r>
              <a:rPr lang="en-US" dirty="0"/>
              <a:t>Control</a:t>
            </a:r>
          </a:p>
          <a:p>
            <a:pPr marL="228600" indent="-228600">
              <a:buAutoNum type="arabicPeriod"/>
            </a:pPr>
            <a:r>
              <a:rPr lang="en-US" dirty="0"/>
              <a:t>Ability to implement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286255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eaLnBrk="1" hangingPunct="1">
              <a:buFont typeface="Wingdings" panose="05000000000000000000" pitchFamily="2" charset="2"/>
              <a:buNone/>
            </a:pPr>
            <a:r>
              <a:rPr lang="en-US" altLang="en-US" sz="1200" b="1" i="0" dirty="0">
                <a:latin typeface="Calibri" panose="020F0502020204030204" pitchFamily="34" charset="0"/>
              </a:rPr>
              <a:t>The Greek word “trauma” means an injury or wound.</a:t>
            </a:r>
          </a:p>
          <a:p>
            <a:pPr eaLnBrk="1" hangingPunct="1">
              <a:buFont typeface="Wingdings" panose="05000000000000000000" pitchFamily="2" charset="2"/>
              <a:buNone/>
            </a:pPr>
            <a:endParaRPr lang="en-US" altLang="en-US" sz="1200" b="1" i="0" dirty="0">
              <a:latin typeface="Calibri" panose="020F0502020204030204" pitchFamily="34" charset="0"/>
            </a:endParaRPr>
          </a:p>
          <a:p>
            <a:pPr eaLnBrk="1" hangingPunct="1">
              <a:buFont typeface="Wingdings" panose="05000000000000000000" pitchFamily="2" charset="2"/>
              <a:buNone/>
            </a:pPr>
            <a:r>
              <a:rPr lang="en-US" altLang="en-US" sz="1200" b="1" i="0" dirty="0">
                <a:latin typeface="Calibri" panose="020F0502020204030204" pitchFamily="34" charset="0"/>
              </a:rPr>
              <a:t>Trauma is not an event but a response to an experience in which the individual’s response has been compromised (both mind and body).</a:t>
            </a:r>
          </a:p>
          <a:p>
            <a:pPr>
              <a:spcBef>
                <a:spcPts val="600"/>
              </a:spcBef>
              <a:defRPr b="1">
                <a:latin typeface="Arial"/>
                <a:ea typeface="Arial"/>
                <a:cs typeface="Arial"/>
                <a:sym typeface="Arial"/>
              </a:defRPr>
            </a:pPr>
            <a:r>
              <a:rPr lang="en-US" dirty="0"/>
              <a:t>Both Subjective and Objective components Objective –There was an event that was life threatening or could cause serious bodily injury</a:t>
            </a:r>
          </a:p>
          <a:p>
            <a:pPr>
              <a:spcBef>
                <a:spcPts val="600"/>
              </a:spcBef>
              <a:defRPr b="1">
                <a:latin typeface="Arial"/>
                <a:ea typeface="Arial"/>
                <a:cs typeface="Arial"/>
                <a:sym typeface="Arial"/>
              </a:defRPr>
            </a:pPr>
            <a:r>
              <a:rPr lang="en-US" dirty="0"/>
              <a:t>Subjective- Overwhelms the persons usual way of coping </a:t>
            </a:r>
          </a:p>
          <a:p>
            <a:r>
              <a:rPr lang="en-US" dirty="0"/>
              <a:t>One of the hallmarks of trauma is Helplessness: </a:t>
            </a:r>
          </a:p>
          <a:p>
            <a:r>
              <a:rPr lang="en-US" dirty="0"/>
              <a:t>Which Those things that take away </a:t>
            </a:r>
          </a:p>
          <a:p>
            <a:pPr marL="228600" indent="-228600">
              <a:buAutoNum type="arabicPeriod"/>
            </a:pPr>
            <a:r>
              <a:rPr lang="en-US" dirty="0"/>
              <a:t>Authority</a:t>
            </a:r>
          </a:p>
          <a:p>
            <a:pPr marL="228600" indent="-228600">
              <a:buAutoNum type="arabicPeriod"/>
            </a:pPr>
            <a:r>
              <a:rPr lang="en-US" dirty="0"/>
              <a:t>Choice</a:t>
            </a:r>
          </a:p>
          <a:p>
            <a:pPr marL="228600" indent="-228600">
              <a:buAutoNum type="arabicPeriod"/>
            </a:pPr>
            <a:r>
              <a:rPr lang="en-US" dirty="0"/>
              <a:t>Power</a:t>
            </a:r>
          </a:p>
          <a:p>
            <a:pPr marL="228600" indent="-228600">
              <a:buAutoNum type="arabicPeriod"/>
            </a:pPr>
            <a:r>
              <a:rPr lang="en-US" dirty="0"/>
              <a:t>Control</a:t>
            </a:r>
          </a:p>
          <a:p>
            <a:pPr marL="228600" indent="-228600">
              <a:buAutoNum type="arabicPeriod"/>
            </a:pPr>
            <a:r>
              <a:rPr lang="en-US" dirty="0"/>
              <a:t>Ability to implement </a:t>
            </a:r>
          </a:p>
          <a:p>
            <a:pPr>
              <a:spcBef>
                <a:spcPts val="600"/>
              </a:spcBef>
              <a:defRPr b="1">
                <a:latin typeface="Arial"/>
                <a:ea typeface="Arial"/>
                <a:cs typeface="Arial"/>
                <a:sym typeface="Arial"/>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Types of trauma,</a:t>
            </a:r>
          </a:p>
          <a:p>
            <a:r>
              <a:rPr lang="en-US" dirty="0">
                <a:effectLst/>
              </a:rPr>
              <a:t>Public vs Private</a:t>
            </a:r>
          </a:p>
          <a:p>
            <a:r>
              <a:rPr lang="en-US" dirty="0">
                <a:effectLst/>
              </a:rPr>
              <a:t>Personal vs Impersonal </a:t>
            </a:r>
          </a:p>
          <a:p>
            <a:endParaRPr lang="en-US" dirty="0">
              <a:effectLst/>
            </a:endParaRPr>
          </a:p>
          <a:p>
            <a:r>
              <a:rPr lang="en-US" dirty="0" err="1">
                <a:effectLst/>
              </a:rPr>
              <a:t>in·nom·i·nate</a:t>
            </a:r>
            <a:endParaRPr lang="en-US" dirty="0">
              <a:effectLst/>
            </a:endParaRPr>
          </a:p>
          <a:p>
            <a:r>
              <a:rPr lang="en-US" dirty="0"/>
              <a:t>/iˈnämənət/ adjective: </a:t>
            </a:r>
            <a:r>
              <a:rPr lang="en-US" b="1" dirty="0"/>
              <a:t>innominate</a:t>
            </a:r>
            <a:endParaRPr lang="en-US" dirty="0"/>
          </a:p>
          <a:p>
            <a:r>
              <a:rPr lang="en-US" dirty="0">
                <a:effectLst/>
              </a:rPr>
              <a:t>not named or classified. </a:t>
            </a:r>
            <a:r>
              <a:rPr lang="en-US" dirty="0">
                <a:effectLst/>
                <a:hlinkClick r:id="rId3"/>
              </a:rPr>
              <a:t>anonymous</a:t>
            </a:r>
            <a:r>
              <a:rPr lang="en-US" dirty="0"/>
              <a:t>, </a:t>
            </a:r>
            <a:r>
              <a:rPr lang="en-US" dirty="0">
                <a:hlinkClick r:id="rId4"/>
              </a:rPr>
              <a:t>faceless</a:t>
            </a:r>
            <a:r>
              <a:rPr lang="en-US" dirty="0"/>
              <a:t>, </a:t>
            </a:r>
          </a:p>
          <a:p>
            <a:r>
              <a:rPr lang="en-US" dirty="0">
                <a:effectLst/>
              </a:rPr>
              <a:t>Poll – which category of trauma</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BD6FFF6-EFF5-46FA-B62C-F141E1274D59}" type="slidenum">
              <a:rPr lang="en-US" smtClean="0"/>
              <a:t>10</a:t>
            </a:fld>
            <a:endParaRPr lang="en-US" dirty="0"/>
          </a:p>
        </p:txBody>
      </p:sp>
    </p:spTree>
    <p:extLst>
      <p:ext uri="{BB962C8B-B14F-4D97-AF65-F5344CB8AC3E}">
        <p14:creationId xmlns:p14="http://schemas.microsoft.com/office/powerpoint/2010/main" val="63936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Private trauma not only break the human lifeline because of the human inflicted trauma</a:t>
            </a:r>
          </a:p>
          <a:p>
            <a:r>
              <a:rPr lang="en-US" dirty="0"/>
              <a:t>But also because of the feeling of being alone and potential shame, creates feelings of being cut off no one can understand; self isolation which impacts the development of subsequent interpersonal and intimate relationships</a:t>
            </a:r>
          </a:p>
          <a:p>
            <a:r>
              <a:rPr lang="en-US" dirty="0"/>
              <a:t>-impacts trust </a:t>
            </a:r>
          </a:p>
        </p:txBody>
      </p:sp>
      <p:sp>
        <p:nvSpPr>
          <p:cNvPr id="4" name="Slide Number Placeholder 3"/>
          <p:cNvSpPr>
            <a:spLocks noGrp="1"/>
          </p:cNvSpPr>
          <p:nvPr>
            <p:ph type="sldNum" sz="quarter" idx="5"/>
          </p:nvPr>
        </p:nvSpPr>
        <p:spPr/>
        <p:txBody>
          <a:bodyPr/>
          <a:lstStyle/>
          <a:p>
            <a:fld id="{4BD6FFF6-EFF5-46FA-B62C-F141E1274D59}" type="slidenum">
              <a:rPr lang="en-US" smtClean="0"/>
              <a:t>11</a:t>
            </a:fld>
            <a:endParaRPr lang="en-US" dirty="0"/>
          </a:p>
        </p:txBody>
      </p:sp>
    </p:spTree>
    <p:extLst>
      <p:ext uri="{BB962C8B-B14F-4D97-AF65-F5344CB8AC3E}">
        <p14:creationId xmlns:p14="http://schemas.microsoft.com/office/powerpoint/2010/main" val="347420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trauma impact they way we see ourselves, others and the future. This impacts our behaviors and how we approach interpersonal and intimate relationships</a:t>
            </a:r>
          </a:p>
          <a:p>
            <a:r>
              <a:rPr lang="en-US" sz="1200" dirty="0"/>
              <a:t>Vulnerability is Scary/ Vulnerability is Deserved </a:t>
            </a:r>
          </a:p>
          <a:p>
            <a:pPr marL="0" indent="0">
              <a:buNone/>
            </a:pPr>
            <a:endParaRPr lang="en-US" sz="1200" dirty="0"/>
          </a:p>
          <a:p>
            <a:r>
              <a:rPr lang="en-US" sz="1200" dirty="0"/>
              <a:t>Avoid Emotional pain/ Emotional Pain is Normal</a:t>
            </a:r>
          </a:p>
          <a:p>
            <a:pPr marL="0" indent="0">
              <a:buNone/>
            </a:pPr>
            <a:endParaRPr lang="en-US" sz="1200" dirty="0"/>
          </a:p>
          <a:p>
            <a:r>
              <a:rPr lang="en-US" sz="1200" dirty="0"/>
              <a:t>Become Guarded and Controlling/ Become Exposed Powerless</a:t>
            </a:r>
          </a:p>
          <a:p>
            <a:endParaRPr lang="en-US" dirty="0"/>
          </a:p>
        </p:txBody>
      </p:sp>
      <p:sp>
        <p:nvSpPr>
          <p:cNvPr id="4" name="Slide Number Placeholder 3"/>
          <p:cNvSpPr>
            <a:spLocks noGrp="1"/>
          </p:cNvSpPr>
          <p:nvPr>
            <p:ph type="sldNum" sz="quarter" idx="5"/>
          </p:nvPr>
        </p:nvSpPr>
        <p:spPr/>
        <p:txBody>
          <a:bodyPr/>
          <a:lstStyle/>
          <a:p>
            <a:fld id="{4BD6FFF6-EFF5-46FA-B62C-F141E1274D59}" type="slidenum">
              <a:rPr lang="en-US" smtClean="0"/>
              <a:t>12</a:t>
            </a:fld>
            <a:endParaRPr lang="en-US" dirty="0"/>
          </a:p>
        </p:txBody>
      </p:sp>
    </p:spTree>
    <p:extLst>
      <p:ext uri="{BB962C8B-B14F-4D97-AF65-F5344CB8AC3E}">
        <p14:creationId xmlns:p14="http://schemas.microsoft.com/office/powerpoint/2010/main" val="37294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64608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In the storm but different boat</a:t>
            </a:r>
          </a:p>
          <a:p>
            <a:endParaRPr lang="en-US" dirty="0">
              <a:solidFill>
                <a:srgbClr val="FFFFFF"/>
              </a:solidFill>
            </a:endParaRPr>
          </a:p>
          <a:p>
            <a:r>
              <a:rPr lang="en-US" dirty="0">
                <a:solidFill>
                  <a:srgbClr val="FFFFFF"/>
                </a:solidFill>
              </a:rPr>
              <a:t>The boat represents individual circumstances i.e. access to resources, finances, family/friend support, age, health </a:t>
            </a:r>
            <a:r>
              <a:rPr lang="en-US" dirty="0" err="1">
                <a:solidFill>
                  <a:srgbClr val="FFFFFF"/>
                </a:solidFill>
              </a:rPr>
              <a:t>etc</a:t>
            </a:r>
            <a:endParaRPr lang="en-US" dirty="0">
              <a:solidFill>
                <a:srgbClr val="FFFFFF"/>
              </a:solidFill>
            </a:endParaRPr>
          </a:p>
          <a:p>
            <a:pPr marL="257175" indent="-257175" algn="l">
              <a:spcBef>
                <a:spcPts val="0"/>
              </a:spcBef>
              <a:buClr>
                <a:srgbClr val="C00000"/>
              </a:buClr>
              <a:buSzPts val="2000"/>
              <a:buChar char="▪"/>
            </a:pPr>
            <a:r>
              <a:rPr lang="en-US" sz="1200" dirty="0"/>
              <a:t>Self-disclosure: reveal something about ourselves that is not readily apparent</a:t>
            </a:r>
          </a:p>
          <a:p>
            <a:pPr marL="257175" indent="-257175" algn="l">
              <a:spcBef>
                <a:spcPts val="300"/>
              </a:spcBef>
              <a:buClr>
                <a:srgbClr val="C00000"/>
              </a:buClr>
              <a:buSzPts val="2000"/>
              <a:buChar char="▪"/>
            </a:pPr>
            <a:r>
              <a:rPr lang="en-US" sz="1200" dirty="0"/>
              <a:t>Decisions to self-disclose vary with circumstances</a:t>
            </a:r>
          </a:p>
          <a:p>
            <a:pPr marL="257175" indent="-257175" algn="l">
              <a:spcBef>
                <a:spcPts val="300"/>
              </a:spcBef>
              <a:buClr>
                <a:srgbClr val="C00000"/>
              </a:buClr>
              <a:buSzPts val="2000"/>
              <a:buChar char="▪"/>
            </a:pPr>
            <a:r>
              <a:rPr lang="en-US" sz="1200" dirty="0"/>
              <a:t>Outcomes of self-disclosure varies as well</a:t>
            </a:r>
          </a:p>
          <a:p>
            <a:pPr marL="257175" indent="-257175" algn="l">
              <a:spcBef>
                <a:spcPts val="300"/>
              </a:spcBef>
              <a:buClr>
                <a:srgbClr val="C00000"/>
              </a:buClr>
              <a:buSzPts val="2000"/>
              <a:buChar char="▪"/>
            </a:pPr>
            <a:r>
              <a:rPr lang="en-US" sz="1200" dirty="0"/>
              <a:t>There is no perfect roadmap for how to disclose</a:t>
            </a:r>
          </a:p>
          <a:p>
            <a:pPr marL="257175" indent="-257175" algn="l">
              <a:spcBef>
                <a:spcPts val="300"/>
              </a:spcBef>
              <a:buClr>
                <a:srgbClr val="C00000"/>
              </a:buClr>
              <a:buSzPts val="2000"/>
              <a:buChar char="▪"/>
            </a:pPr>
            <a:r>
              <a:rPr lang="en-US" sz="1200" dirty="0"/>
              <a:t>Nor is there a one size fits all answer</a:t>
            </a:r>
          </a:p>
          <a:p>
            <a:endParaRPr lang="en-US"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0BDADA8-942A-4D98-8853-FCDA1D79445F}" type="slidenum">
              <a:rPr lang="en-US" smtClean="0"/>
              <a:t>14</a:t>
            </a:fld>
            <a:endParaRPr lang="en-US"/>
          </a:p>
        </p:txBody>
      </p:sp>
    </p:spTree>
    <p:extLst>
      <p:ext uri="{BB962C8B-B14F-4D97-AF65-F5344CB8AC3E}">
        <p14:creationId xmlns:p14="http://schemas.microsoft.com/office/powerpoint/2010/main" val="2303629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tvo.org/article/how-hiv-positive-disclosure-laws-hurt-women-and-visible-minoriti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com/news/huntsville/2018/02/piece_of_alabama_history_to_be.html" TargetMode="External"/><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wdentistblog.ada.org/qa-what-ive-learn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istockphoto.com/vector/self-empowerment-word-cloud-concept-7-gm663623376-120808853" TargetMode="External"/><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lombardiletter.com/5-major-economic-threats-facing-the-u-s-economy-leading-into-summer-2017/1278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1547661"/>
            <a:ext cx="6693408" cy="2478179"/>
          </a:xfrm>
        </p:spPr>
        <p:txBody>
          <a:bodyPr/>
          <a:lstStyle/>
          <a:p>
            <a:r>
              <a:rPr lang="en-US" sz="3600" dirty="0"/>
              <a:t>Empowerment, Dating &amp; Disclosure </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96384" y="4871427"/>
            <a:ext cx="2999232" cy="438912"/>
          </a:xfrm>
        </p:spPr>
        <p:txBody>
          <a:bodyPr/>
          <a:lstStyle/>
          <a:p>
            <a:r>
              <a:rPr lang="en-US" dirty="0"/>
              <a:t>Dr. Erica Holmes​</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EE189-9791-40A7-9212-D4EBB707098C}"/>
              </a:ext>
            </a:extLst>
          </p:cNvPr>
          <p:cNvSpPr>
            <a:spLocks noGrp="1"/>
          </p:cNvSpPr>
          <p:nvPr>
            <p:ph type="sldNum" sz="quarter" idx="12"/>
          </p:nvPr>
        </p:nvSpPr>
        <p:spPr>
          <a:xfrm>
            <a:off x="10469880" y="320040"/>
            <a:ext cx="914400" cy="320040"/>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01CF334-2D5C-4859-84A6-CA7E6E43FAEB}" type="slidenum">
              <a:rPr lang="en-US" smtClean="0"/>
              <a:pPr>
                <a:spcAft>
                  <a:spcPts val="600"/>
                </a:spcAft>
              </a:pPr>
              <a:t>10</a:t>
            </a:fld>
            <a:endParaRPr lang="en-US" dirty="0"/>
          </a:p>
        </p:txBody>
      </p:sp>
      <p:graphicFrame>
        <p:nvGraphicFramePr>
          <p:cNvPr id="4" name="Content Placeholder 3">
            <a:extLst>
              <a:ext uri="{FF2B5EF4-FFF2-40B4-BE49-F238E27FC236}">
                <a16:creationId xmlns:a16="http://schemas.microsoft.com/office/drawing/2014/main" id="{F76BEC54-3E06-4A56-B218-95C271CA9314}"/>
              </a:ext>
            </a:extLst>
          </p:cNvPr>
          <p:cNvGraphicFramePr>
            <a:graphicFrameLocks noGrp="1"/>
          </p:cNvGraphicFramePr>
          <p:nvPr>
            <p:ph idx="1"/>
            <p:extLst>
              <p:ext uri="{D42A27DB-BD31-4B8C-83A1-F6EECF244321}">
                <p14:modId xmlns:p14="http://schemas.microsoft.com/office/powerpoint/2010/main" val="2602780065"/>
              </p:ext>
            </p:extLst>
          </p:nvPr>
        </p:nvGraphicFramePr>
        <p:xfrm>
          <a:off x="288168" y="490461"/>
          <a:ext cx="11712857" cy="6354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D0596997-53A2-43B2-836F-5ACFDCDD98C8}"/>
              </a:ext>
            </a:extLst>
          </p:cNvPr>
          <p:cNvSpPr/>
          <p:nvPr/>
        </p:nvSpPr>
        <p:spPr>
          <a:xfrm>
            <a:off x="5890426" y="3637146"/>
            <a:ext cx="3811313" cy="3208121"/>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BF67EE6-B1D7-45B5-98F5-E608B2406B5B}"/>
              </a:ext>
            </a:extLst>
          </p:cNvPr>
          <p:cNvCxnSpPr>
            <a:cxnSpLocks/>
          </p:cNvCxnSpPr>
          <p:nvPr/>
        </p:nvCxnSpPr>
        <p:spPr>
          <a:xfrm flipH="1">
            <a:off x="8806828" y="4609805"/>
            <a:ext cx="1028848" cy="1033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049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AE09-5A6E-4084-83DC-2D4F385F28F5}"/>
              </a:ext>
            </a:extLst>
          </p:cNvPr>
          <p:cNvSpPr>
            <a:spLocks noGrp="1"/>
          </p:cNvSpPr>
          <p:nvPr>
            <p:ph type="title"/>
          </p:nvPr>
        </p:nvSpPr>
        <p:spPr>
          <a:xfrm>
            <a:off x="7409433" y="1134142"/>
            <a:ext cx="4529347" cy="4589717"/>
          </a:xfrm>
        </p:spPr>
        <p:txBody>
          <a:bodyPr>
            <a:normAutofit fontScale="90000"/>
          </a:bodyPr>
          <a:lstStyle/>
          <a:p>
            <a:pPr algn="l"/>
            <a:br>
              <a:rPr lang="en-US" altLang="en-US" sz="3700" dirty="0"/>
            </a:br>
            <a:br>
              <a:rPr lang="en-US" altLang="en-US" sz="3700" dirty="0"/>
            </a:br>
            <a:r>
              <a:rPr lang="en-US" altLang="en-US" sz="5400" dirty="0"/>
              <a:t>“A Break in the Human Lifeline”</a:t>
            </a:r>
            <a:br>
              <a:rPr lang="en-US" altLang="en-US" sz="3700" dirty="0"/>
            </a:br>
            <a:r>
              <a:rPr lang="en-US" altLang="en-US" sz="3700" dirty="0"/>
              <a:t>			</a:t>
            </a:r>
            <a:r>
              <a:rPr lang="en-US" altLang="en-US" sz="1800" dirty="0"/>
              <a:t> Judith Herman, 2015</a:t>
            </a:r>
            <a:br>
              <a:rPr lang="en-US" altLang="en-US" sz="3700" dirty="0"/>
            </a:br>
            <a:br>
              <a:rPr lang="en-US" altLang="en-US" sz="3700" dirty="0"/>
            </a:br>
            <a:r>
              <a:rPr lang="en-US" altLang="en-US" sz="3700" dirty="0"/>
              <a:t>	</a:t>
            </a:r>
            <a:endParaRPr lang="en-US" sz="3700" dirty="0"/>
          </a:p>
        </p:txBody>
      </p:sp>
      <p:sp>
        <p:nvSpPr>
          <p:cNvPr id="4" name="Slide Number Placeholder 3">
            <a:extLst>
              <a:ext uri="{FF2B5EF4-FFF2-40B4-BE49-F238E27FC236}">
                <a16:creationId xmlns:a16="http://schemas.microsoft.com/office/drawing/2014/main" id="{44B93D8F-1395-4D4F-AEA0-2CD9850DE979}"/>
              </a:ext>
            </a:extLst>
          </p:cNvPr>
          <p:cNvSpPr>
            <a:spLocks noGrp="1"/>
          </p:cNvSpPr>
          <p:nvPr>
            <p:ph type="sldNum" sz="quarter" idx="12"/>
          </p:nvPr>
        </p:nvSpPr>
        <p:spPr>
          <a:xfrm>
            <a:off x="10469880" y="320040"/>
            <a:ext cx="914400" cy="320040"/>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01CF334-2D5C-4859-84A6-CA7E6E43FAEB}" type="slidenum">
              <a:rPr lang="en-US" smtClean="0"/>
              <a:pPr>
                <a:spcAft>
                  <a:spcPts val="600"/>
                </a:spcAft>
              </a:pPr>
              <a:t>11</a:t>
            </a:fld>
            <a:endParaRPr lang="en-US" dirty="0">
              <a:solidFill>
                <a:srgbClr val="FFFFFF"/>
              </a:solidFill>
            </a:endParaRPr>
          </a:p>
        </p:txBody>
      </p:sp>
      <p:graphicFrame>
        <p:nvGraphicFramePr>
          <p:cNvPr id="68" name="Object 4">
            <a:extLst>
              <a:ext uri="{FF2B5EF4-FFF2-40B4-BE49-F238E27FC236}">
                <a16:creationId xmlns:a16="http://schemas.microsoft.com/office/drawing/2014/main" id="{7F44C990-EE8F-4CB1-BCF5-283ED455CAC0}"/>
              </a:ext>
            </a:extLst>
          </p:cNvPr>
          <p:cNvGraphicFramePr>
            <a:graphicFrameLocks noGrp="1"/>
          </p:cNvGraphicFramePr>
          <p:nvPr>
            <p:ph idx="1"/>
            <p:extLst>
              <p:ext uri="{D42A27DB-BD31-4B8C-83A1-F6EECF244321}">
                <p14:modId xmlns:p14="http://schemas.microsoft.com/office/powerpoint/2010/main" val="173600649"/>
              </p:ext>
            </p:extLst>
          </p:nvPr>
        </p:nvGraphicFramePr>
        <p:xfrm>
          <a:off x="253220" y="480060"/>
          <a:ext cx="6348494" cy="5287761"/>
        </p:xfrm>
        <a:graphic>
          <a:graphicData uri="http://schemas.openxmlformats.org/presentationml/2006/ole">
            <mc:AlternateContent xmlns:mc="http://schemas.openxmlformats.org/markup-compatibility/2006">
              <mc:Choice xmlns:v="urn:schemas-microsoft-com:vml" Requires="v">
                <p:oleObj name="ClipArt" r:id="rId3" imgW="3724200" imgH="2122200" progId="">
                  <p:embed/>
                </p:oleObj>
              </mc:Choice>
              <mc:Fallback>
                <p:oleObj name="ClipArt" r:id="rId3" imgW="3724200" imgH="2122200" progId="">
                  <p:embed/>
                  <p:pic>
                    <p:nvPicPr>
                      <p:cNvPr id="68" name="Object 4">
                        <a:extLst>
                          <a:ext uri="{FF2B5EF4-FFF2-40B4-BE49-F238E27FC236}">
                            <a16:creationId xmlns:a16="http://schemas.microsoft.com/office/drawing/2014/main" id="{7F44C990-EE8F-4CB1-BCF5-283ED455CAC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20" y="480060"/>
                        <a:ext cx="6348494" cy="5287761"/>
                      </a:xfrm>
                      <a:prstGeom prst="rect">
                        <a:avLst/>
                      </a:prstGeom>
                      <a:noFill/>
                      <a:ln>
                        <a:noFill/>
                      </a:ln>
                      <a:effectLst/>
                    </p:spPr>
                  </p:pic>
                </p:oleObj>
              </mc:Fallback>
            </mc:AlternateContent>
          </a:graphicData>
        </a:graphic>
      </p:graphicFrame>
      <p:sp>
        <p:nvSpPr>
          <p:cNvPr id="9" name="TextBox 8">
            <a:extLst>
              <a:ext uri="{FF2B5EF4-FFF2-40B4-BE49-F238E27FC236}">
                <a16:creationId xmlns:a16="http://schemas.microsoft.com/office/drawing/2014/main" id="{4A46C906-9FB7-411D-AC23-C5E51F5ECC88}"/>
              </a:ext>
            </a:extLst>
          </p:cNvPr>
          <p:cNvSpPr txBox="1"/>
          <p:nvPr/>
        </p:nvSpPr>
        <p:spPr>
          <a:xfrm>
            <a:off x="807720" y="5723859"/>
            <a:ext cx="5288280" cy="707886"/>
          </a:xfrm>
          <a:prstGeom prst="rect">
            <a:avLst/>
          </a:prstGeom>
          <a:noFill/>
        </p:spPr>
        <p:txBody>
          <a:bodyPr wrap="square" rtlCol="0">
            <a:spAutoFit/>
          </a:bodyPr>
          <a:lstStyle/>
          <a:p>
            <a:r>
              <a:rPr lang="en-US" altLang="en-US" sz="4000" dirty="0">
                <a:solidFill>
                  <a:schemeClr val="bg1"/>
                </a:solidFill>
              </a:rPr>
              <a:t>Interpersonal Trauma</a:t>
            </a:r>
            <a:endParaRPr lang="en-US" sz="4000" dirty="0">
              <a:solidFill>
                <a:schemeClr val="bg1"/>
              </a:solidFill>
            </a:endParaRPr>
          </a:p>
        </p:txBody>
      </p:sp>
    </p:spTree>
    <p:extLst>
      <p:ext uri="{BB962C8B-B14F-4D97-AF65-F5344CB8AC3E}">
        <p14:creationId xmlns:p14="http://schemas.microsoft.com/office/powerpoint/2010/main" val="1415687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42" y="0"/>
            <a:ext cx="10251896" cy="897775"/>
          </a:xfrm>
        </p:spPr>
        <p:txBody>
          <a:bodyPr>
            <a:noAutofit/>
          </a:bodyPr>
          <a:lstStyle/>
          <a:p>
            <a:r>
              <a:rPr lang="en-US" sz="3600" dirty="0">
                <a:solidFill>
                  <a:schemeClr val="accent1"/>
                </a:solidFill>
              </a:rPr>
              <a:t>Cognitive Triad of Traumatic Stress</a:t>
            </a:r>
          </a:p>
        </p:txBody>
      </p:sp>
      <p:pic>
        <p:nvPicPr>
          <p:cNvPr id="1026" name="Picture 2" descr="https://www.ncbi.nlm.nih.gov/corecgi/tileshop/tileshop.fcgi?p=BOOKS&amp;id=368333&amp;s=55&amp;r=1&amp;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7720" y="163827"/>
            <a:ext cx="10885518" cy="64597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469880" y="320040"/>
            <a:ext cx="914400"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1CF334-2D5C-4859-84A6-CA7E6E43FAEB}" type="slidenum">
              <a:rPr lang="en-US" smtClean="0"/>
              <a:pPr/>
              <a:t>12</a:t>
            </a:fld>
            <a:endParaRPr lang="en-US" dirty="0"/>
          </a:p>
        </p:txBody>
      </p:sp>
    </p:spTree>
    <p:extLst>
      <p:ext uri="{BB962C8B-B14F-4D97-AF65-F5344CB8AC3E}">
        <p14:creationId xmlns:p14="http://schemas.microsoft.com/office/powerpoint/2010/main" val="2815007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person&#10;&#10;Description automatically generated">
            <a:extLst>
              <a:ext uri="{FF2B5EF4-FFF2-40B4-BE49-F238E27FC236}">
                <a16:creationId xmlns:a16="http://schemas.microsoft.com/office/drawing/2014/main" id="{8BE8B5FF-08D2-DB10-A405-1ED0581D51B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a:stretch/>
        </p:blipFill>
        <p:spPr>
          <a:xfrm>
            <a:off x="20" y="10"/>
            <a:ext cx="12191980" cy="6857990"/>
          </a:xfrm>
          <a:prstGeom prst="rect">
            <a:avLst/>
          </a:prstGeom>
          <a:noFill/>
        </p:spPr>
      </p:pic>
      <p:sp>
        <p:nvSpPr>
          <p:cNvPr id="4" name="Footer Placeholder 3">
            <a:extLst>
              <a:ext uri="{FF2B5EF4-FFF2-40B4-BE49-F238E27FC236}">
                <a16:creationId xmlns:a16="http://schemas.microsoft.com/office/drawing/2014/main" id="{98E94E0E-3C92-92CC-45AF-D6401D88F50E}"/>
              </a:ext>
            </a:extLst>
          </p:cNvPr>
          <p:cNvSpPr>
            <a:spLocks noGrp="1"/>
          </p:cNvSpPr>
          <p:nvPr>
            <p:ph type="ftr" sz="quarter" idx="4294967295"/>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hidden="1">
            <a:extLst>
              <a:ext uri="{FF2B5EF4-FFF2-40B4-BE49-F238E27FC236}">
                <a16:creationId xmlns:a16="http://schemas.microsoft.com/office/drawing/2014/main" id="{06E15197-AF5F-C54C-FB88-5F8C8CF28443}"/>
              </a:ext>
            </a:extLst>
          </p:cNvPr>
          <p:cNvSpPr>
            <a:spLocks noGrp="1"/>
          </p:cNvSpPr>
          <p:nvPr>
            <p:ph type="sldNum" sz="quarter" idx="4294967295"/>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13</a:t>
            </a:fld>
            <a:endParaRPr lang="en-US"/>
          </a:p>
        </p:txBody>
      </p:sp>
      <p:sp>
        <p:nvSpPr>
          <p:cNvPr id="16" name="Rectangle 15">
            <a:extLst>
              <a:ext uri="{FF2B5EF4-FFF2-40B4-BE49-F238E27FC236}">
                <a16:creationId xmlns:a16="http://schemas.microsoft.com/office/drawing/2014/main" id="{F43396D4-24BA-A3BC-988A-B0BD36091D10}"/>
              </a:ext>
            </a:extLst>
          </p:cNvPr>
          <p:cNvSpPr/>
          <p:nvPr/>
        </p:nvSpPr>
        <p:spPr>
          <a:xfrm rot="18670965">
            <a:off x="6076206" y="2460006"/>
            <a:ext cx="6956248"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Disclosing Your Status</a:t>
            </a:r>
          </a:p>
        </p:txBody>
      </p:sp>
    </p:spTree>
    <p:extLst>
      <p:ext uri="{BB962C8B-B14F-4D97-AF65-F5344CB8AC3E}">
        <p14:creationId xmlns:p14="http://schemas.microsoft.com/office/powerpoint/2010/main" val="137247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2AA2744A-DA67-4DAB-95D6-89D2B9477AD8}"/>
              </a:ext>
            </a:extLst>
          </p:cNvPr>
          <p:cNvPicPr>
            <a:picLocks noChangeAspect="1"/>
          </p:cNvPicPr>
          <p:nvPr/>
        </p:nvPicPr>
        <p:blipFill rotWithShape="1">
          <a:blip r:embed="rId3">
            <a:extLst>
              <a:ext uri="{28A0092B-C50C-407E-A947-70E740481C1C}">
                <a14:useLocalDpi xmlns:a14="http://schemas.microsoft.com/office/drawing/2010/main" val="0"/>
              </a:ext>
            </a:extLst>
          </a:blip>
          <a:srcRect l="13593" r="26813" b="-1"/>
          <a:stretch/>
        </p:blipFill>
        <p:spPr>
          <a:xfrm>
            <a:off x="20" y="10"/>
            <a:ext cx="6100719" cy="6858964"/>
          </a:xfrm>
          <a:prstGeom prst="rect">
            <a:avLst/>
          </a:prstGeom>
        </p:spPr>
      </p:pic>
      <p:sp>
        <p:nvSpPr>
          <p:cNvPr id="2" name="Title 1">
            <a:extLst>
              <a:ext uri="{FF2B5EF4-FFF2-40B4-BE49-F238E27FC236}">
                <a16:creationId xmlns:a16="http://schemas.microsoft.com/office/drawing/2014/main" id="{61666520-EA97-4F6D-83E1-D5CD933E11E2}"/>
              </a:ext>
            </a:extLst>
          </p:cNvPr>
          <p:cNvSpPr>
            <a:spLocks noGrp="1"/>
          </p:cNvSpPr>
          <p:nvPr>
            <p:ph type="title"/>
          </p:nvPr>
        </p:nvSpPr>
        <p:spPr>
          <a:xfrm>
            <a:off x="5610386" y="3429000"/>
            <a:ext cx="6581614" cy="1090938"/>
          </a:xfrm>
          <a:solidFill>
            <a:srgbClr val="0070C0"/>
          </a:solidFill>
        </p:spPr>
        <p:txBody>
          <a:bodyPr vert="horz" lIns="91440" tIns="45720" rIns="91440" bIns="45720" rtlCol="0" anchor="b">
            <a:normAutofit fontScale="90000"/>
          </a:bodyPr>
          <a:lstStyle/>
          <a:p>
            <a:r>
              <a:rPr lang="en-US" sz="3900" spc="200" dirty="0">
                <a:solidFill>
                  <a:srgbClr val="FFFFFF"/>
                </a:solidFill>
              </a:rPr>
              <a:t>I</a:t>
            </a:r>
            <a:r>
              <a:rPr lang="en-US" sz="3900" b="0" i="0" spc="200" dirty="0">
                <a:solidFill>
                  <a:srgbClr val="FFFFFF"/>
                </a:solidFill>
                <a:effectLst/>
              </a:rPr>
              <a:t>n the same storm, but not in the same boat</a:t>
            </a:r>
            <a:endParaRPr lang="en-US" sz="3900" b="0" i="0" spc="200" dirty="0">
              <a:solidFill>
                <a:srgbClr val="FFFFFF"/>
              </a:solidFill>
            </a:endParaRPr>
          </a:p>
        </p:txBody>
      </p:sp>
      <p:sp>
        <p:nvSpPr>
          <p:cNvPr id="10" name="Content Placeholder 9">
            <a:extLst>
              <a:ext uri="{FF2B5EF4-FFF2-40B4-BE49-F238E27FC236}">
                <a16:creationId xmlns:a16="http://schemas.microsoft.com/office/drawing/2014/main" id="{74076212-BB07-449A-AEA9-B915708AF4E6}"/>
              </a:ext>
            </a:extLst>
          </p:cNvPr>
          <p:cNvSpPr>
            <a:spLocks noGrp="1"/>
          </p:cNvSpPr>
          <p:nvPr>
            <p:ph idx="1"/>
          </p:nvPr>
        </p:nvSpPr>
        <p:spPr>
          <a:xfrm>
            <a:off x="3273" y="6178506"/>
            <a:ext cx="4306075" cy="606438"/>
          </a:xfrm>
        </p:spPr>
        <p:txBody>
          <a:bodyPr vert="horz" lIns="91440" tIns="45720" rIns="91440" bIns="45720" rtlCol="0" anchor="t">
            <a:normAutofit/>
          </a:bodyPr>
          <a:lstStyle/>
          <a:p>
            <a:pPr marL="0" indent="0">
              <a:lnSpc>
                <a:spcPct val="100000"/>
              </a:lnSpc>
              <a:spcBef>
                <a:spcPts val="0"/>
              </a:spcBef>
              <a:buNone/>
            </a:pPr>
            <a:r>
              <a:rPr lang="en-US" sz="1200" dirty="0"/>
              <a:t>Image: Barbara Kelley Wall Street Journal, 4/23/2020</a:t>
            </a:r>
          </a:p>
        </p:txBody>
      </p:sp>
      <p:sp>
        <p:nvSpPr>
          <p:cNvPr id="3" name="TextBox 2">
            <a:extLst>
              <a:ext uri="{FF2B5EF4-FFF2-40B4-BE49-F238E27FC236}">
                <a16:creationId xmlns:a16="http://schemas.microsoft.com/office/drawing/2014/main" id="{80A8D4AB-F68C-C5D9-F393-FB5022931721}"/>
              </a:ext>
            </a:extLst>
          </p:cNvPr>
          <p:cNvSpPr txBox="1"/>
          <p:nvPr/>
        </p:nvSpPr>
        <p:spPr>
          <a:xfrm>
            <a:off x="5855563" y="560344"/>
            <a:ext cx="6091260" cy="769441"/>
          </a:xfrm>
          <a:prstGeom prst="rect">
            <a:avLst/>
          </a:prstGeom>
          <a:solidFill>
            <a:schemeClr val="tx2"/>
          </a:solidFill>
        </p:spPr>
        <p:txBody>
          <a:bodyPr wrap="square" rtlCol="0">
            <a:spAutoFit/>
          </a:bodyPr>
          <a:lstStyle/>
          <a:p>
            <a:r>
              <a:rPr lang="en-US" sz="4400" dirty="0">
                <a:latin typeface="+mj-lt"/>
              </a:rPr>
              <a:t>Dating and HIV+ </a:t>
            </a:r>
          </a:p>
        </p:txBody>
      </p:sp>
    </p:spTree>
    <p:extLst>
      <p:ext uri="{BB962C8B-B14F-4D97-AF65-F5344CB8AC3E}">
        <p14:creationId xmlns:p14="http://schemas.microsoft.com/office/powerpoint/2010/main" val="248432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3"/>
          <p:cNvSpPr txBox="1">
            <a:spLocks noGrp="1"/>
          </p:cNvSpPr>
          <p:nvPr>
            <p:ph type="title"/>
          </p:nvPr>
        </p:nvSpPr>
        <p:spPr>
          <a:xfrm>
            <a:off x="838200" y="484632"/>
            <a:ext cx="10515600" cy="1133856"/>
          </a:xfrm>
        </p:spPr>
        <p:txBody>
          <a:bodyPr spcFirstLastPara="1" vert="horz" lIns="68550" tIns="34275" rIns="68550" bIns="34275" rtlCol="0" anchor="ctr" anchorCtr="0">
            <a:normAutofit/>
          </a:bodyPr>
          <a:lstStyle/>
          <a:p>
            <a:pPr>
              <a:spcBef>
                <a:spcPts val="0"/>
              </a:spcBef>
              <a:buSzPts val="1400"/>
            </a:pPr>
            <a:r>
              <a:rPr lang="en-US" b="1"/>
              <a:t>Disclosure</a:t>
            </a:r>
            <a:endParaRPr lang="en-US"/>
          </a:p>
        </p:txBody>
      </p:sp>
      <p:sp>
        <p:nvSpPr>
          <p:cNvPr id="103" name="Google Shape;103;p3"/>
          <p:cNvSpPr txBox="1">
            <a:spLocks noGrp="1"/>
          </p:cNvSpPr>
          <p:nvPr>
            <p:ph idx="1"/>
          </p:nvPr>
        </p:nvSpPr>
        <p:spPr>
          <a:xfrm>
            <a:off x="240792" y="2990087"/>
            <a:ext cx="11113008" cy="3731387"/>
          </a:xfrm>
        </p:spPr>
        <p:txBody>
          <a:bodyPr spcFirstLastPara="1" vert="horz" lIns="68550" tIns="34275" rIns="68550" bIns="34275" rtlCol="0" anchorCtr="0">
            <a:normAutofit fontScale="70000" lnSpcReduction="20000"/>
          </a:bodyPr>
          <a:lstStyle/>
          <a:p>
            <a:pPr marL="257175" indent="-257175">
              <a:spcBef>
                <a:spcPts val="0"/>
              </a:spcBef>
              <a:buClr>
                <a:srgbClr val="C00000"/>
              </a:buClr>
              <a:buSzPts val="2000"/>
              <a:buChar char="▪"/>
            </a:pPr>
            <a:r>
              <a:rPr lang="en-US" sz="5700" dirty="0"/>
              <a:t>Disclosure of HIV status is a difficult decision.</a:t>
            </a:r>
          </a:p>
          <a:p>
            <a:pPr>
              <a:spcBef>
                <a:spcPts val="300"/>
              </a:spcBef>
              <a:buClr>
                <a:srgbClr val="C00000"/>
              </a:buClr>
              <a:buSzPts val="2000"/>
            </a:pPr>
            <a:endParaRPr lang="en-US" sz="5700" dirty="0"/>
          </a:p>
          <a:p>
            <a:pPr marL="257175" indent="-257175">
              <a:spcBef>
                <a:spcPts val="300"/>
              </a:spcBef>
              <a:buClr>
                <a:srgbClr val="C00000"/>
              </a:buClr>
              <a:buSzPts val="2000"/>
              <a:buChar char="▪"/>
            </a:pPr>
            <a:r>
              <a:rPr lang="en-US" sz="5700" dirty="0"/>
              <a:t>Disclosure is personal and private. It is a choice, however there are:</a:t>
            </a:r>
          </a:p>
          <a:p>
            <a:pPr marL="1200151" lvl="1" indent="-857250">
              <a:spcBef>
                <a:spcPts val="300"/>
              </a:spcBef>
              <a:buClr>
                <a:srgbClr val="C00000"/>
              </a:buClr>
              <a:buSzPts val="2000"/>
              <a:buFont typeface="Wingdings" panose="05000000000000000000" pitchFamily="2" charset="2"/>
              <a:buChar char="Ø"/>
            </a:pPr>
            <a:r>
              <a:rPr lang="en-US" sz="5700" dirty="0"/>
              <a:t>Risks and benefits</a:t>
            </a:r>
          </a:p>
          <a:p>
            <a:pPr marL="1200151" lvl="1" indent="-857250">
              <a:spcBef>
                <a:spcPts val="300"/>
              </a:spcBef>
              <a:buClr>
                <a:srgbClr val="C00000"/>
              </a:buClr>
              <a:buSzPts val="2000"/>
              <a:buFont typeface="Wingdings" panose="05000000000000000000" pitchFamily="2" charset="2"/>
              <a:buChar char="Ø"/>
            </a:pPr>
            <a:r>
              <a:rPr lang="en-US" sz="5700" dirty="0"/>
              <a:t>Impact on others</a:t>
            </a:r>
          </a:p>
          <a:p>
            <a:pPr marL="1200151" lvl="1" indent="-857250">
              <a:spcBef>
                <a:spcPts val="300"/>
              </a:spcBef>
              <a:buClr>
                <a:srgbClr val="C00000"/>
              </a:buClr>
              <a:buSzPts val="2000"/>
              <a:buFont typeface="Wingdings" panose="05000000000000000000" pitchFamily="2" charset="2"/>
              <a:buChar char="Ø"/>
            </a:pPr>
            <a:r>
              <a:rPr lang="en-US" sz="5700" dirty="0"/>
              <a:t>Impact on self</a:t>
            </a:r>
          </a:p>
          <a:p>
            <a:pPr marL="0" indent="0">
              <a:spcBef>
                <a:spcPts val="360"/>
              </a:spcBef>
              <a:buClr>
                <a:srgbClr val="CC0000"/>
              </a:buClr>
              <a:buSzPts val="2400"/>
              <a:buNone/>
            </a:pPr>
            <a:br>
              <a:rPr lang="en-US" dirty="0"/>
            </a:br>
            <a:endParaRPr lang="en-US" dirty="0"/>
          </a:p>
          <a:p>
            <a:pPr marL="557213" lvl="1" indent="-128587">
              <a:spcBef>
                <a:spcPts val="270"/>
              </a:spcBef>
              <a:buClr>
                <a:srgbClr val="CC0000"/>
              </a:buClr>
              <a:buSzPts val="1800"/>
              <a:buNone/>
            </a:pPr>
            <a:endParaRPr lang="en-US" sz="2800" dirty="0"/>
          </a:p>
        </p:txBody>
      </p:sp>
      <p:sp>
        <p:nvSpPr>
          <p:cNvPr id="109" name="Slide Number Placeholder 4">
            <a:extLst>
              <a:ext uri="{FF2B5EF4-FFF2-40B4-BE49-F238E27FC236}">
                <a16:creationId xmlns:a16="http://schemas.microsoft.com/office/drawing/2014/main" id="{EA8E127F-0A97-CB40-D6A4-8F730AE6E485}"/>
              </a:ext>
            </a:extLst>
          </p:cNvPr>
          <p:cNvSpPr>
            <a:spLocks noGrp="1"/>
          </p:cNvSpPr>
          <p:nvPr>
            <p:ph type="sldNum" sz="quarter" idx="11"/>
          </p:nvPr>
        </p:nvSpPr>
        <p:spPr>
          <a:xfrm>
            <a:off x="9208008" y="6356350"/>
            <a:ext cx="2743200" cy="365125"/>
          </a:xfrm>
        </p:spPr>
        <p:txBody>
          <a:bodyPr/>
          <a:lstStyle/>
          <a:p>
            <a:pPr>
              <a:spcAft>
                <a:spcPts val="600"/>
              </a:spcAft>
            </a:pPr>
            <a:fld id="{294A09A9-5501-47C1-A89A-A340965A2BE2}" type="slidenum">
              <a:rPr lang="en-US" smtClean="0"/>
              <a:pPr>
                <a:spcAft>
                  <a:spcPts val="600"/>
                </a:spcAft>
              </a:pPr>
              <a:t>15</a:t>
            </a:fld>
            <a:endParaRPr lang="en-US"/>
          </a:p>
        </p:txBody>
      </p:sp>
      <p:sp>
        <p:nvSpPr>
          <p:cNvPr id="104" name="Google Shape;104;p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endParaRPr>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5A73-CB23-84DD-CE70-813ED677D345}"/>
              </a:ext>
            </a:extLst>
          </p:cNvPr>
          <p:cNvSpPr>
            <a:spLocks noGrp="1"/>
          </p:cNvSpPr>
          <p:nvPr>
            <p:ph type="title"/>
          </p:nvPr>
        </p:nvSpPr>
        <p:spPr>
          <a:xfrm>
            <a:off x="760104" y="214738"/>
            <a:ext cx="9886411" cy="579863"/>
          </a:xfrm>
          <a:solidFill>
            <a:schemeClr val="tx2"/>
          </a:solidFill>
        </p:spPr>
        <p:txBody>
          <a:bodyPr>
            <a:normAutofit fontScale="90000"/>
          </a:bodyPr>
          <a:lstStyle/>
          <a:p>
            <a:br>
              <a:rPr lang="en-US" b="1" dirty="0"/>
            </a:br>
            <a:r>
              <a:rPr lang="en-US" b="1" dirty="0"/>
              <a:t>Disclosure</a:t>
            </a:r>
            <a:br>
              <a:rPr lang="en-US" b="1" dirty="0"/>
            </a:br>
            <a:endParaRPr lang="en-US" dirty="0"/>
          </a:p>
        </p:txBody>
      </p:sp>
      <p:sp>
        <p:nvSpPr>
          <p:cNvPr id="3" name="Content Placeholder 2">
            <a:extLst>
              <a:ext uri="{FF2B5EF4-FFF2-40B4-BE49-F238E27FC236}">
                <a16:creationId xmlns:a16="http://schemas.microsoft.com/office/drawing/2014/main" id="{2F88DFD7-F439-224B-8662-605B4EC51606}"/>
              </a:ext>
            </a:extLst>
          </p:cNvPr>
          <p:cNvSpPr>
            <a:spLocks noGrp="1"/>
          </p:cNvSpPr>
          <p:nvPr>
            <p:ph idx="1"/>
          </p:nvPr>
        </p:nvSpPr>
        <p:spPr>
          <a:xfrm>
            <a:off x="1620253" y="1251284"/>
            <a:ext cx="9026262" cy="4154905"/>
          </a:xfrm>
        </p:spPr>
        <p:txBody>
          <a:bodyPr>
            <a:normAutofit/>
          </a:bodyPr>
          <a:lstStyle/>
          <a:p>
            <a:pPr marL="342900" indent="-342900" algn="l">
              <a:buFont typeface="Wingdings" panose="05000000000000000000" pitchFamily="2" charset="2"/>
              <a:buChar char="Ø"/>
            </a:pPr>
            <a:r>
              <a:rPr lang="en-US" sz="2400" dirty="0"/>
              <a:t>Women who are dating have to face the question of disclosure with each new relationship. </a:t>
            </a:r>
          </a:p>
          <a:p>
            <a:pPr marL="342900" indent="-342900" algn="l">
              <a:buFont typeface="Wingdings" panose="05000000000000000000" pitchFamily="2" charset="2"/>
              <a:buChar char="Ø"/>
            </a:pPr>
            <a:r>
              <a:rPr lang="en-US" sz="2400" dirty="0"/>
              <a:t>Some women prefer to get the issue out into the open immediately.</a:t>
            </a:r>
          </a:p>
          <a:p>
            <a:pPr marL="342900" indent="-342900" algn="l">
              <a:buFont typeface="Wingdings" panose="05000000000000000000" pitchFamily="2" charset="2"/>
              <a:buChar char="Ø"/>
            </a:pPr>
            <a:endParaRPr lang="en-US" sz="2400" dirty="0"/>
          </a:p>
          <a:p>
            <a:pPr marL="342900" indent="-342900" algn="l">
              <a:buFont typeface="Wingdings" panose="05000000000000000000" pitchFamily="2" charset="2"/>
              <a:buChar char="Ø"/>
            </a:pPr>
            <a:r>
              <a:rPr lang="en-US" sz="2400" dirty="0"/>
              <a:t> Others prefer to wait and see if the relationship is going to develop beyond casual dating.</a:t>
            </a:r>
          </a:p>
          <a:p>
            <a:pPr algn="l"/>
            <a:endParaRPr lang="en-US" dirty="0"/>
          </a:p>
          <a:p>
            <a:r>
              <a:rPr lang="en-US" sz="2800" dirty="0"/>
              <a:t>Either way you should have "the talk" well before you find yourself in a sexual situation</a:t>
            </a:r>
            <a:r>
              <a:rPr lang="en-US" dirty="0"/>
              <a:t>, </a:t>
            </a:r>
          </a:p>
        </p:txBody>
      </p:sp>
      <p:sp>
        <p:nvSpPr>
          <p:cNvPr id="5" name="Slide Number Placeholder 4">
            <a:extLst>
              <a:ext uri="{FF2B5EF4-FFF2-40B4-BE49-F238E27FC236}">
                <a16:creationId xmlns:a16="http://schemas.microsoft.com/office/drawing/2014/main" id="{8EEDEA74-E8CD-5428-0ADD-782C228A6DC6}"/>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93284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76A8-5B05-571B-BA8B-6AD71F627EB7}"/>
              </a:ext>
            </a:extLst>
          </p:cNvPr>
          <p:cNvSpPr>
            <a:spLocks noGrp="1"/>
          </p:cNvSpPr>
          <p:nvPr>
            <p:ph type="title"/>
          </p:nvPr>
        </p:nvSpPr>
        <p:spPr>
          <a:xfrm>
            <a:off x="1883664" y="0"/>
            <a:ext cx="8695944" cy="775796"/>
          </a:xfrm>
          <a:solidFill>
            <a:schemeClr val="tx2">
              <a:lumMod val="75000"/>
            </a:schemeClr>
          </a:solidFill>
        </p:spPr>
        <p:txBody>
          <a:bodyPr>
            <a:normAutofit fontScale="90000"/>
          </a:bodyPr>
          <a:lstStyle/>
          <a:p>
            <a:br>
              <a:rPr lang="en-US" b="1" i="1" dirty="0">
                <a:solidFill>
                  <a:srgbClr val="004990"/>
                </a:solidFill>
                <a:effectLst/>
              </a:rPr>
            </a:br>
            <a:r>
              <a:rPr lang="en-US" b="1" i="1" dirty="0">
                <a:solidFill>
                  <a:srgbClr val="004990"/>
                </a:solidFill>
                <a:effectLst/>
              </a:rPr>
              <a:t>GENERAL GUIDELINES</a:t>
            </a:r>
            <a:br>
              <a:rPr lang="en-US" dirty="0">
                <a:effectLst/>
              </a:rPr>
            </a:br>
            <a:endParaRPr lang="en-US" dirty="0"/>
          </a:p>
        </p:txBody>
      </p:sp>
      <p:sp>
        <p:nvSpPr>
          <p:cNvPr id="3" name="Content Placeholder 2">
            <a:extLst>
              <a:ext uri="{FF2B5EF4-FFF2-40B4-BE49-F238E27FC236}">
                <a16:creationId xmlns:a16="http://schemas.microsoft.com/office/drawing/2014/main" id="{EB811D20-2BEE-20EC-69E2-E801E916398F}"/>
              </a:ext>
            </a:extLst>
          </p:cNvPr>
          <p:cNvSpPr>
            <a:spLocks noGrp="1"/>
          </p:cNvSpPr>
          <p:nvPr>
            <p:ph idx="1"/>
          </p:nvPr>
        </p:nvSpPr>
        <p:spPr>
          <a:xfrm>
            <a:off x="1883664" y="1235242"/>
            <a:ext cx="8245643" cy="4138864"/>
          </a:xfrm>
        </p:spPr>
        <p:txBody>
          <a:bodyPr>
            <a:normAutofit/>
          </a:bodyPr>
          <a:lstStyle/>
          <a:p>
            <a:pPr algn="just"/>
            <a:r>
              <a:rPr lang="en-US" sz="2400" dirty="0">
                <a:effectLst/>
              </a:rPr>
              <a:t>Here are some things to think about when you’re considering telling someone you’re dating that you have HIV:</a:t>
            </a:r>
          </a:p>
          <a:p>
            <a:pPr marL="742950" lvl="1" indent="-285750" algn="just">
              <a:buFont typeface="Arial" panose="020B0604020202020204" pitchFamily="34" charset="0"/>
              <a:buChar char="•"/>
            </a:pPr>
            <a:r>
              <a:rPr lang="en-US" sz="2000" dirty="0">
                <a:effectLst/>
              </a:rPr>
              <a:t>Know why you want to tell them. What do you want from them?</a:t>
            </a:r>
          </a:p>
          <a:p>
            <a:pPr marL="742950" lvl="1" indent="-285750" algn="just">
              <a:buFont typeface="Arial" panose="020B0604020202020204" pitchFamily="34" charset="0"/>
              <a:buChar char="•"/>
            </a:pPr>
            <a:r>
              <a:rPr lang="en-US" sz="2000" dirty="0">
                <a:effectLst/>
              </a:rPr>
              <a:t>Anticipate their reaction. What’s the best you can hope for? What’s the worst you might have to deal with?</a:t>
            </a:r>
          </a:p>
          <a:p>
            <a:pPr marL="742950" lvl="1" indent="-285750" algn="just">
              <a:buFont typeface="Arial" panose="020B0604020202020204" pitchFamily="34" charset="0"/>
              <a:buChar char="•"/>
            </a:pPr>
            <a:r>
              <a:rPr lang="en-US" sz="2000" dirty="0">
                <a:effectLst/>
              </a:rPr>
              <a:t>Prepare by informing yourself about HIV. You may want to give articles, links, or a hotline phone number to the person you tell.</a:t>
            </a:r>
          </a:p>
          <a:p>
            <a:pPr marL="742950" lvl="1" indent="-285750" algn="just">
              <a:buFont typeface="Arial" panose="020B0604020202020204" pitchFamily="34" charset="0"/>
              <a:buChar char="•"/>
            </a:pPr>
            <a:r>
              <a:rPr lang="en-US" sz="2000" dirty="0">
                <a:effectLst/>
              </a:rPr>
              <a:t>Get support. Talk it over with someone you trust and come up with a plan.</a:t>
            </a:r>
          </a:p>
          <a:p>
            <a:pPr marL="742950" lvl="1" indent="-285750" algn="just">
              <a:buFont typeface="Arial" panose="020B0604020202020204" pitchFamily="34" charset="0"/>
              <a:buChar char="•"/>
            </a:pPr>
            <a:r>
              <a:rPr lang="en-US" sz="2000" dirty="0">
                <a:effectLst/>
              </a:rPr>
              <a:t>Accept that you can’t control how others will deal with your news.</a:t>
            </a:r>
          </a:p>
          <a:p>
            <a:endParaRPr lang="en-US" dirty="0"/>
          </a:p>
        </p:txBody>
      </p:sp>
      <p:sp>
        <p:nvSpPr>
          <p:cNvPr id="5" name="Slide Number Placeholder 4">
            <a:extLst>
              <a:ext uri="{FF2B5EF4-FFF2-40B4-BE49-F238E27FC236}">
                <a16:creationId xmlns:a16="http://schemas.microsoft.com/office/drawing/2014/main" id="{F2991BCF-2CA9-DEE4-F756-344917FEBAF5}"/>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90671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226044"/>
            <a:ext cx="7886700" cy="1325563"/>
          </a:xfrm>
        </p:spPr>
        <p:txBody>
          <a:bodyPr>
            <a:normAutofit/>
          </a:bodyPr>
          <a:lstStyle/>
          <a:p>
            <a:pPr marL="355600" indent="-355600">
              <a:spcBef>
                <a:spcPts val="600"/>
              </a:spcBef>
              <a:spcAft>
                <a:spcPts val="600"/>
              </a:spcAft>
            </a:pPr>
            <a:r>
              <a:rPr lang="en-US" b="1" dirty="0">
                <a:solidFill>
                  <a:srgbClr val="0070C0"/>
                </a:solidFill>
              </a:rPr>
              <a:t>HIV disclosure: Is there </a:t>
            </a:r>
            <a:r>
              <a:rPr lang="en-US" b="1" dirty="0">
                <a:solidFill>
                  <a:schemeClr val="accent2"/>
                </a:solidFill>
              </a:rPr>
              <a:t>potential</a:t>
            </a:r>
            <a:r>
              <a:rPr lang="en-US" b="1" dirty="0">
                <a:solidFill>
                  <a:srgbClr val="0070C0"/>
                </a:solidFill>
              </a:rPr>
              <a:t> for Domestic violence? </a:t>
            </a:r>
          </a:p>
        </p:txBody>
      </p:sp>
      <p:sp>
        <p:nvSpPr>
          <p:cNvPr id="8" name="Footer Placeholder 3">
            <a:extLst>
              <a:ext uri="{FF2B5EF4-FFF2-40B4-BE49-F238E27FC236}">
                <a16:creationId xmlns:a16="http://schemas.microsoft.com/office/drawing/2014/main" id="{C2523D9D-D972-264A-AC26-EFC8B05E0A0F}"/>
              </a:ext>
            </a:extLst>
          </p:cNvPr>
          <p:cNvSpPr>
            <a:spLocks noGrp="1"/>
          </p:cNvSpPr>
          <p:nvPr>
            <p:ph type="ftr" sz="quarter" idx="11"/>
          </p:nvPr>
        </p:nvSpPr>
        <p:spPr>
          <a:xfrm>
            <a:off x="2843059" y="6266657"/>
            <a:ext cx="7039141" cy="544513"/>
          </a:xfrm>
        </p:spPr>
        <p:txBody>
          <a:bodyPr/>
          <a:lstStyle/>
          <a:p>
            <a:r>
              <a:rPr lang="en-GB" dirty="0"/>
              <a:t>Caring for women subjected to violence: A WHO curriculum for training health-care providers</a:t>
            </a:r>
            <a:br>
              <a:rPr lang="en-GB" dirty="0"/>
            </a:br>
            <a:r>
              <a:rPr lang="en-GB" dirty="0">
                <a:solidFill>
                  <a:srgbClr val="F57D22"/>
                </a:solidFill>
              </a:rPr>
              <a:t>Session 13: Addressing family planning and HIV disclosure for women subjected to violence (supplemental)</a:t>
            </a:r>
          </a:p>
        </p:txBody>
      </p:sp>
      <p:sp>
        <p:nvSpPr>
          <p:cNvPr id="4" name="Slide Number Placeholder 3">
            <a:extLst>
              <a:ext uri="{FF2B5EF4-FFF2-40B4-BE49-F238E27FC236}">
                <a16:creationId xmlns:a16="http://schemas.microsoft.com/office/drawing/2014/main" id="{2E3EED35-27E3-5049-B5AF-F0F90429F941}"/>
              </a:ext>
            </a:extLst>
          </p:cNvPr>
          <p:cNvSpPr>
            <a:spLocks noGrp="1"/>
          </p:cNvSpPr>
          <p:nvPr>
            <p:ph type="sldNum" sz="quarter" idx="12"/>
          </p:nvPr>
        </p:nvSpPr>
        <p:spPr>
          <a:xfrm>
            <a:off x="8020382" y="6356351"/>
            <a:ext cx="49496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8ED6E9-3817-564D-8B05-0796ED399B7D}" type="slidenum">
              <a:rPr lang="de-DE" smtClean="0"/>
              <a:pPr/>
              <a:t>18</a:t>
            </a:fld>
            <a:endParaRPr lang="de-DE"/>
          </a:p>
        </p:txBody>
      </p:sp>
      <p:pic>
        <p:nvPicPr>
          <p:cNvPr id="10" name="Picture 9">
            <a:extLst>
              <a:ext uri="{FF2B5EF4-FFF2-40B4-BE49-F238E27FC236}">
                <a16:creationId xmlns:a16="http://schemas.microsoft.com/office/drawing/2014/main" id="{1583DD31-4B06-EB42-8D31-0AAB1C13AD39}"/>
              </a:ext>
            </a:extLst>
          </p:cNvPr>
          <p:cNvPicPr>
            <a:picLocks noChangeAspect="1"/>
          </p:cNvPicPr>
          <p:nvPr/>
        </p:nvPicPr>
        <p:blipFill>
          <a:blip r:embed="rId3"/>
          <a:stretch>
            <a:fillRect/>
          </a:stretch>
        </p:blipFill>
        <p:spPr>
          <a:xfrm>
            <a:off x="3026210" y="1355966"/>
            <a:ext cx="6139578" cy="518294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63643421-210B-DB44-9EC5-74567B811D07}"/>
              </a:ext>
            </a:extLst>
          </p:cNvPr>
          <p:cNvPicPr>
            <a:picLocks noChangeAspect="1"/>
          </p:cNvPicPr>
          <p:nvPr/>
        </p:nvPicPr>
        <p:blipFill rotWithShape="1">
          <a:blip r:embed="rId4"/>
          <a:srcRect l="55490" t="39090"/>
          <a:stretch/>
        </p:blipFill>
        <p:spPr>
          <a:xfrm>
            <a:off x="13258851" y="2005096"/>
            <a:ext cx="4069975" cy="3884686"/>
          </a:xfrm>
          <a:prstGeom prst="rect">
            <a:avLst/>
          </a:prstGeom>
        </p:spPr>
      </p:pic>
    </p:spTree>
    <p:extLst>
      <p:ext uri="{BB962C8B-B14F-4D97-AF65-F5344CB8AC3E}">
        <p14:creationId xmlns:p14="http://schemas.microsoft.com/office/powerpoint/2010/main" val="13409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FC7A-BD05-E90A-725D-347D6263E994}"/>
              </a:ext>
            </a:extLst>
          </p:cNvPr>
          <p:cNvSpPr>
            <a:spLocks noGrp="1"/>
          </p:cNvSpPr>
          <p:nvPr>
            <p:ph type="title"/>
          </p:nvPr>
        </p:nvSpPr>
        <p:spPr>
          <a:solidFill>
            <a:schemeClr val="tx2"/>
          </a:solidFill>
        </p:spPr>
        <p:txBody>
          <a:bodyPr>
            <a:normAutofit/>
          </a:bodyPr>
          <a:lstStyle/>
          <a:p>
            <a:r>
              <a:rPr lang="en-US" dirty="0"/>
              <a:t>Approaching Disclosure </a:t>
            </a:r>
          </a:p>
        </p:txBody>
      </p:sp>
      <p:sp>
        <p:nvSpPr>
          <p:cNvPr id="6" name="Content Placeholder 5">
            <a:extLst>
              <a:ext uri="{FF2B5EF4-FFF2-40B4-BE49-F238E27FC236}">
                <a16:creationId xmlns:a16="http://schemas.microsoft.com/office/drawing/2014/main" id="{70F8CC19-0095-35BE-5F1E-D69BF66B64A2}"/>
              </a:ext>
            </a:extLst>
          </p:cNvPr>
          <p:cNvSpPr>
            <a:spLocks noGrp="1"/>
          </p:cNvSpPr>
          <p:nvPr>
            <p:ph sz="half" idx="1"/>
          </p:nvPr>
        </p:nvSpPr>
        <p:spPr>
          <a:xfrm>
            <a:off x="152400" y="2628460"/>
            <a:ext cx="5257800" cy="4093015"/>
          </a:xfrm>
        </p:spPr>
        <p:txBody>
          <a:bodyPr>
            <a:normAutofit/>
          </a:bodyPr>
          <a:lstStyle/>
          <a:p>
            <a:pPr marR="0" algn="l">
              <a:buFont typeface="Wingdings" panose="05000000000000000000" pitchFamily="2" charset="2"/>
              <a:buChar char="Ø"/>
            </a:pPr>
            <a:r>
              <a:rPr lang="en-US" sz="3000" b="0" i="0" u="none" strike="noStrike" baseline="0" dirty="0">
                <a:solidFill>
                  <a:srgbClr val="49391C"/>
                </a:solidFill>
                <a:latin typeface="Gill Sans Nova Light" panose="020B0302020104020203" pitchFamily="34" charset="0"/>
              </a:rPr>
              <a:t>Start with self-acceptance.</a:t>
            </a:r>
          </a:p>
          <a:p>
            <a:pPr marR="0" algn="l">
              <a:buFont typeface="Wingdings" panose="05000000000000000000" pitchFamily="2" charset="2"/>
              <a:buChar char="Ø"/>
            </a:pPr>
            <a:r>
              <a:rPr lang="en-US" sz="3000" b="0" i="0" u="none" strike="noStrike" baseline="0" dirty="0">
                <a:solidFill>
                  <a:srgbClr val="49391C"/>
                </a:solidFill>
                <a:latin typeface="Gill Sans Nova Light" panose="020B0302020104020203" pitchFamily="34" charset="0"/>
              </a:rPr>
              <a:t>Build a support system.</a:t>
            </a:r>
          </a:p>
          <a:p>
            <a:pPr marR="0" algn="l">
              <a:buFont typeface="Wingdings" panose="05000000000000000000" pitchFamily="2" charset="2"/>
              <a:buChar char="Ø"/>
            </a:pPr>
            <a:r>
              <a:rPr lang="en-US" sz="3000" b="0" i="0" u="none" strike="noStrike" baseline="0" dirty="0">
                <a:solidFill>
                  <a:srgbClr val="49391C"/>
                </a:solidFill>
                <a:latin typeface="Gill Sans Nova Light" panose="020B0302020104020203" pitchFamily="34" charset="0"/>
              </a:rPr>
              <a:t>Educate yourself</a:t>
            </a:r>
          </a:p>
          <a:p>
            <a:pPr marR="0" algn="l">
              <a:buFont typeface="Wingdings" panose="05000000000000000000" pitchFamily="2" charset="2"/>
              <a:buChar char="Ø"/>
            </a:pPr>
            <a:r>
              <a:rPr lang="en-US" sz="3000" b="0" i="0" u="none" strike="noStrike" baseline="0" dirty="0">
                <a:solidFill>
                  <a:srgbClr val="49391C"/>
                </a:solidFill>
                <a:latin typeface="Gill Sans Nova Light" panose="020B0302020104020203" pitchFamily="34" charset="0"/>
              </a:rPr>
              <a:t>Examine your possible reactions.</a:t>
            </a:r>
          </a:p>
          <a:p>
            <a:pPr marR="0" algn="l">
              <a:buFont typeface="Wingdings" panose="05000000000000000000" pitchFamily="2" charset="2"/>
              <a:buChar char="Ø"/>
            </a:pPr>
            <a:r>
              <a:rPr lang="en-US" sz="3000" b="0" i="0" u="none" strike="noStrike" baseline="0" dirty="0">
                <a:solidFill>
                  <a:srgbClr val="49391C"/>
                </a:solidFill>
                <a:latin typeface="Gill Sans Nova Light" panose="020B0302020104020203" pitchFamily="34" charset="0"/>
              </a:rPr>
              <a:t>Accept that your date is "allowed" to reject you </a:t>
            </a:r>
            <a:r>
              <a:rPr lang="en-US" sz="1800" b="0" i="0" u="none" strike="noStrike" baseline="0" dirty="0">
                <a:solidFill>
                  <a:srgbClr val="49391C"/>
                </a:solidFill>
                <a:latin typeface="Gill Sans Nova Light" panose="020B0302020104020203" pitchFamily="34" charset="0"/>
              </a:rPr>
              <a:t>(in the same way you are "allowed" to reject your date)</a:t>
            </a:r>
          </a:p>
          <a:p>
            <a:endParaRPr lang="en-US" dirty="0"/>
          </a:p>
        </p:txBody>
      </p:sp>
      <p:sp>
        <p:nvSpPr>
          <p:cNvPr id="7" name="Content Placeholder 6">
            <a:extLst>
              <a:ext uri="{FF2B5EF4-FFF2-40B4-BE49-F238E27FC236}">
                <a16:creationId xmlns:a16="http://schemas.microsoft.com/office/drawing/2014/main" id="{AA2CBFC5-0E9A-AEA2-D810-93D55390B1A7}"/>
              </a:ext>
            </a:extLst>
          </p:cNvPr>
          <p:cNvSpPr>
            <a:spLocks noGrp="1"/>
          </p:cNvSpPr>
          <p:nvPr>
            <p:ph sz="half" idx="2"/>
          </p:nvPr>
        </p:nvSpPr>
        <p:spPr>
          <a:xfrm>
            <a:off x="6096000" y="2628461"/>
            <a:ext cx="5257800" cy="4229539"/>
          </a:xfrm>
        </p:spPr>
        <p:txBody>
          <a:bodyPr>
            <a:normAutofit fontScale="92500"/>
          </a:bodyPr>
          <a:lstStyle/>
          <a:p>
            <a:pPr marR="0" algn="l">
              <a:buFont typeface="Wingdings" panose="05000000000000000000" pitchFamily="2" charset="2"/>
              <a:buChar char="Ø"/>
            </a:pPr>
            <a:r>
              <a:rPr lang="en-US" b="0" i="0" u="none" strike="noStrike" baseline="0" dirty="0">
                <a:solidFill>
                  <a:srgbClr val="49391C"/>
                </a:solidFill>
                <a:latin typeface="Gill Sans Nova Light" panose="020B0302020104020203" pitchFamily="34" charset="0"/>
              </a:rPr>
              <a:t>Prepare your secondary disclosures.</a:t>
            </a:r>
          </a:p>
          <a:p>
            <a:pPr marL="0" marR="0" indent="0" algn="l">
              <a:buNone/>
            </a:pPr>
            <a:r>
              <a:rPr lang="en-US" b="0" i="0" u="none" strike="noStrike" baseline="0" dirty="0">
                <a:solidFill>
                  <a:srgbClr val="73292A"/>
                </a:solidFill>
                <a:latin typeface="Wingdings" panose="05000000000000000000" pitchFamily="2" charset="2"/>
              </a:rPr>
              <a:t></a:t>
            </a:r>
            <a:r>
              <a:rPr lang="en-US" b="0" i="0" u="none" strike="noStrike" baseline="0" dirty="0">
                <a:solidFill>
                  <a:srgbClr val="49391C"/>
                </a:solidFill>
                <a:latin typeface="Gill Sans Nova Light" panose="020B0302020104020203" pitchFamily="34" charset="0"/>
              </a:rPr>
              <a:t>Don't think of the disclosure as a "bombshell" or something you should apologize for</a:t>
            </a:r>
          </a:p>
          <a:p>
            <a:pPr marL="0" marR="0" indent="0" algn="l">
              <a:buNone/>
            </a:pPr>
            <a:r>
              <a:rPr lang="en-US" b="0" i="0" u="none" strike="noStrike" baseline="0" dirty="0">
                <a:solidFill>
                  <a:srgbClr val="73292A"/>
                </a:solidFill>
                <a:latin typeface="Wingdings" panose="05000000000000000000" pitchFamily="2" charset="2"/>
              </a:rPr>
              <a:t></a:t>
            </a:r>
            <a:r>
              <a:rPr lang="en-US" b="0" i="0" u="none" strike="noStrike" baseline="0" dirty="0">
                <a:solidFill>
                  <a:srgbClr val="49391C"/>
                </a:solidFill>
                <a:latin typeface="Gill Sans Nova Light" panose="020B0302020104020203" pitchFamily="34" charset="0"/>
              </a:rPr>
              <a:t>Don’t lead with an exit line.</a:t>
            </a:r>
          </a:p>
          <a:p>
            <a:pPr marL="0" marR="0" indent="0" algn="l">
              <a:buNone/>
            </a:pPr>
            <a:r>
              <a:rPr lang="en-US" b="0" i="0" u="none" strike="noStrike" baseline="0" dirty="0">
                <a:solidFill>
                  <a:srgbClr val="73292A"/>
                </a:solidFill>
                <a:latin typeface="Wingdings" panose="05000000000000000000" pitchFamily="2" charset="2"/>
              </a:rPr>
              <a:t></a:t>
            </a:r>
            <a:r>
              <a:rPr lang="en-US" b="0" i="0" u="none" strike="noStrike" baseline="0" dirty="0">
                <a:solidFill>
                  <a:srgbClr val="49391C"/>
                </a:solidFill>
                <a:latin typeface="Gill Sans Nova Light" panose="020B0302020104020203" pitchFamily="34" charset="0"/>
              </a:rPr>
              <a:t>If your love interest decides to move forward, discuss ways to do so.</a:t>
            </a:r>
          </a:p>
          <a:p>
            <a:pPr marL="0" marR="0" indent="0" algn="l">
              <a:buNone/>
            </a:pPr>
            <a:r>
              <a:rPr lang="en-US" b="0" i="0" u="none" strike="noStrike" baseline="0" dirty="0">
                <a:solidFill>
                  <a:srgbClr val="73292A"/>
                </a:solidFill>
                <a:latin typeface="Wingdings" panose="05000000000000000000" pitchFamily="2" charset="2"/>
              </a:rPr>
              <a:t></a:t>
            </a:r>
            <a:r>
              <a:rPr lang="en-US" b="0" i="0" u="none" strike="noStrike" baseline="0" dirty="0">
                <a:solidFill>
                  <a:srgbClr val="49391C"/>
                </a:solidFill>
                <a:latin typeface="Gill Sans Nova Light" panose="020B0302020104020203" pitchFamily="34" charset="0"/>
              </a:rPr>
              <a:t>If your love interest decides not to move forward, turn to your support network. </a:t>
            </a:r>
          </a:p>
          <a:p>
            <a:endParaRPr lang="en-US" dirty="0"/>
          </a:p>
        </p:txBody>
      </p:sp>
      <p:sp>
        <p:nvSpPr>
          <p:cNvPr id="5" name="Slide Number Placeholder 4">
            <a:extLst>
              <a:ext uri="{FF2B5EF4-FFF2-40B4-BE49-F238E27FC236}">
                <a16:creationId xmlns:a16="http://schemas.microsoft.com/office/drawing/2014/main" id="{AD0C81B3-0775-E7FA-D49C-86963C8F8295}"/>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7348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39788" y="365125"/>
            <a:ext cx="10515600" cy="1325563"/>
          </a:xfrm>
        </p:spPr>
        <p:txBody>
          <a:bodyPr anchor="ctr">
            <a:normAutofit/>
          </a:bodyPr>
          <a:lstStyle/>
          <a:p>
            <a:r>
              <a:rPr lang="en-US"/>
              <a:t>Agenda</a:t>
            </a:r>
          </a:p>
        </p:txBody>
      </p:sp>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733" y="2629116"/>
            <a:ext cx="2922357" cy="3320861"/>
          </a:xfrm>
          <a:prstGeom prst="rect">
            <a:avLst/>
          </a:prstGeom>
          <a:noFill/>
        </p:spPr>
      </p:pic>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6803" y="320480"/>
            <a:ext cx="3200400" cy="2042608"/>
          </a:xfrm>
          <a:prstGeom prst="rect">
            <a:avLst/>
          </a:prstGeom>
          <a:noFill/>
        </p:spPr>
      </p:pic>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2</a:t>
            </a:fld>
            <a:endParaRPr lang="en-US"/>
          </a:p>
        </p:txBody>
      </p:sp>
      <p:graphicFrame>
        <p:nvGraphicFramePr>
          <p:cNvPr id="1938" name="Content Placeholder 2">
            <a:extLst>
              <a:ext uri="{FF2B5EF4-FFF2-40B4-BE49-F238E27FC236}">
                <a16:creationId xmlns:a16="http://schemas.microsoft.com/office/drawing/2014/main" id="{E92A524C-B531-D751-B8B5-0E9BDD1418CF}"/>
              </a:ext>
            </a:extLst>
          </p:cNvPr>
          <p:cNvGraphicFramePr>
            <a:graphicFrameLocks noGrp="1"/>
          </p:cNvGraphicFramePr>
          <p:nvPr>
            <p:ph sz="quarter" idx="14"/>
            <p:extLst>
              <p:ext uri="{D42A27DB-BD31-4B8C-83A1-F6EECF244321}">
                <p14:modId xmlns:p14="http://schemas.microsoft.com/office/powerpoint/2010/main" val="3566942436"/>
              </p:ext>
            </p:extLst>
          </p:nvPr>
        </p:nvGraphicFramePr>
        <p:xfrm>
          <a:off x="4186090" y="2363088"/>
          <a:ext cx="7492564" cy="3732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1748028" y="-83609"/>
            <a:ext cx="8695944" cy="746887"/>
          </a:xfrm>
          <a:solidFill>
            <a:schemeClr val="bg2"/>
          </a:solidFill>
        </p:spPr>
        <p:txBody>
          <a:bodyPr/>
          <a:lstStyle/>
          <a:p>
            <a:r>
              <a:rPr lang="en-US" dirty="0"/>
              <a:t>Partner Services</a:t>
            </a:r>
          </a:p>
        </p:txBody>
      </p:sp>
      <p:sp>
        <p:nvSpPr>
          <p:cNvPr id="9" name="Rectangle 4">
            <a:extLst>
              <a:ext uri="{FF2B5EF4-FFF2-40B4-BE49-F238E27FC236}">
                <a16:creationId xmlns:a16="http://schemas.microsoft.com/office/drawing/2014/main" id="{D0FB4810-89D0-B99D-3D8E-9C78CB34E908}"/>
              </a:ext>
            </a:extLst>
          </p:cNvPr>
          <p:cNvSpPr>
            <a:spLocks noGrp="1" noChangeArrowheads="1"/>
          </p:cNvSpPr>
          <p:nvPr>
            <p:ph idx="1"/>
          </p:nvPr>
        </p:nvSpPr>
        <p:spPr bwMode="auto">
          <a:xfrm>
            <a:off x="1748028" y="1050241"/>
            <a:ext cx="897712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Anonymous Third Party</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Specially trained local health department staff notifies partners without disclosing any information about the original client.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Dual Disclosure</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The original client wants to disclose to partners him- or herself with the support of trained HIV Partner Services staff. Trained staff can provide immediate linkage to services once the original client has told the partner of their exposure.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Self Disclosure</a:t>
            </a:r>
            <a:r>
              <a:rPr kumimoji="0" lang="en-US" altLang="en-US" sz="2400" b="0" i="0" u="none" strike="noStrike" cap="none" normalizeH="0" baseline="0" dirty="0">
                <a:ln>
                  <a:noFill/>
                </a:ln>
                <a:solidFill>
                  <a:schemeClr val="tx1"/>
                </a:solidFill>
                <a:effectLst/>
                <a:latin typeface="Arial" panose="020B0604020202020204" pitchFamily="34" charset="0"/>
              </a:rPr>
              <a:t>: The original client notifies his or her partner(s), after working with trained HIV Partner Services staff to develop a disclosure plan</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56398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C84FD-F8DE-CA1C-D7FC-C3B5DC3D41C5}"/>
              </a:ext>
            </a:extLst>
          </p:cNvPr>
          <p:cNvSpPr>
            <a:spLocks noGrp="1"/>
          </p:cNvSpPr>
          <p:nvPr>
            <p:ph type="title"/>
          </p:nvPr>
        </p:nvSpPr>
        <p:spPr>
          <a:xfrm>
            <a:off x="838200" y="380999"/>
            <a:ext cx="10515600" cy="1325880"/>
          </a:xfrm>
        </p:spPr>
        <p:txBody>
          <a:bodyPr anchor="ctr">
            <a:normAutofit/>
          </a:bodyPr>
          <a:lstStyle/>
          <a:p>
            <a:r>
              <a:rPr lang="en-US" sz="2800"/>
              <a:t>The Partner Services Unit can assist HIV positive individuals with informing their sex partners or train providers to perform counseling and referral services for patients. Call (213) 744-3338 for more information. </a:t>
            </a:r>
          </a:p>
        </p:txBody>
      </p:sp>
      <p:pic>
        <p:nvPicPr>
          <p:cNvPr id="9" name="Picture 8" descr="A red rotary telephone&#10;&#10;Description automatically generated with low confidence">
            <a:extLst>
              <a:ext uri="{FF2B5EF4-FFF2-40B4-BE49-F238E27FC236}">
                <a16:creationId xmlns:a16="http://schemas.microsoft.com/office/drawing/2014/main" id="{003D3D80-9728-4330-0F88-D0A97D6594F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9715" b="21671"/>
          <a:stretch/>
        </p:blipFill>
        <p:spPr>
          <a:xfrm>
            <a:off x="838200" y="1825625"/>
            <a:ext cx="10515600" cy="4370832"/>
          </a:xfrm>
          <a:prstGeom prst="rect">
            <a:avLst/>
          </a:prstGeom>
          <a:noFill/>
        </p:spPr>
      </p:pic>
      <p:sp>
        <p:nvSpPr>
          <p:cNvPr id="4" name="Footer Placeholder 3">
            <a:extLst>
              <a:ext uri="{FF2B5EF4-FFF2-40B4-BE49-F238E27FC236}">
                <a16:creationId xmlns:a16="http://schemas.microsoft.com/office/drawing/2014/main" id="{C40F4177-A48E-50E6-1BB9-DC29EAE12733}"/>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1CA0EE86-39AD-F4ED-968B-93186D82D9F3}"/>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21</a:t>
            </a:fld>
            <a:endParaRPr lang="en-US"/>
          </a:p>
        </p:txBody>
      </p:sp>
    </p:spTree>
    <p:extLst>
      <p:ext uri="{BB962C8B-B14F-4D97-AF65-F5344CB8AC3E}">
        <p14:creationId xmlns:p14="http://schemas.microsoft.com/office/powerpoint/2010/main" val="3988061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2FDF-5967-3A85-3EBE-BAE784C73F17}"/>
              </a:ext>
            </a:extLst>
          </p:cNvPr>
          <p:cNvSpPr>
            <a:spLocks noGrp="1"/>
          </p:cNvSpPr>
          <p:nvPr>
            <p:ph type="title"/>
          </p:nvPr>
        </p:nvSpPr>
        <p:spPr>
          <a:xfrm>
            <a:off x="1748028" y="136525"/>
            <a:ext cx="8695944" cy="807880"/>
          </a:xfrm>
          <a:solidFill>
            <a:schemeClr val="tx2"/>
          </a:solidFill>
        </p:spPr>
        <p:txBody>
          <a:bodyPr/>
          <a:lstStyle/>
          <a:p>
            <a:r>
              <a:rPr lang="en-US" dirty="0"/>
              <a:t>Sexual Negotiation: The Conversation  </a:t>
            </a:r>
          </a:p>
        </p:txBody>
      </p:sp>
      <p:sp>
        <p:nvSpPr>
          <p:cNvPr id="3" name="Content Placeholder 2">
            <a:extLst>
              <a:ext uri="{FF2B5EF4-FFF2-40B4-BE49-F238E27FC236}">
                <a16:creationId xmlns:a16="http://schemas.microsoft.com/office/drawing/2014/main" id="{B84B20FD-C809-7CC3-CABB-25B6EAFC052D}"/>
              </a:ext>
            </a:extLst>
          </p:cNvPr>
          <p:cNvSpPr>
            <a:spLocks noGrp="1"/>
          </p:cNvSpPr>
          <p:nvPr>
            <p:ph idx="1"/>
          </p:nvPr>
        </p:nvSpPr>
        <p:spPr>
          <a:xfrm>
            <a:off x="1748028" y="1299410"/>
            <a:ext cx="8265414" cy="3921493"/>
          </a:xfrm>
        </p:spPr>
        <p:txBody>
          <a:bodyPr>
            <a:normAutofit lnSpcReduction="10000"/>
          </a:bodyPr>
          <a:lstStyle/>
          <a:p>
            <a:pPr marL="342900" indent="-342900" algn="l">
              <a:buFont typeface="Arial" panose="020B0604020202020204" pitchFamily="34" charset="0"/>
              <a:buChar char="•"/>
            </a:pPr>
            <a:r>
              <a:rPr lang="en-US" sz="2400" dirty="0"/>
              <a:t>Negotiation is the establishment of certain limits and </a:t>
            </a:r>
            <a:r>
              <a:rPr lang="en-US" sz="2400" dirty="0" err="1"/>
              <a:t>safewords</a:t>
            </a:r>
            <a:r>
              <a:rPr lang="en-US" sz="2400" dirty="0"/>
              <a:t>.</a:t>
            </a:r>
          </a:p>
          <a:p>
            <a:pPr marL="342900" indent="-342900" algn="l">
              <a:buFont typeface="Arial" panose="020B0604020202020204" pitchFamily="34" charset="0"/>
              <a:buChar char="•"/>
            </a:pPr>
            <a:r>
              <a:rPr lang="en-US" sz="2400" dirty="0"/>
              <a:t>It is also a way to discuss what each partner wants in the sexual relationship.</a:t>
            </a:r>
          </a:p>
          <a:p>
            <a:pPr marL="342900" indent="-342900" algn="l">
              <a:buFont typeface="Arial" panose="020B0604020202020204" pitchFamily="34" charset="0"/>
              <a:buChar char="•"/>
            </a:pPr>
            <a:r>
              <a:rPr lang="en-US" sz="2400" dirty="0"/>
              <a:t>It’s helpful to put HIV status in the context of a broader discussion about intimacy and safer sex. </a:t>
            </a:r>
          </a:p>
          <a:p>
            <a:pPr marL="342900" indent="-342900" algn="l">
              <a:buFont typeface="Arial" panose="020B0604020202020204" pitchFamily="34" charset="0"/>
              <a:buChar char="•"/>
            </a:pPr>
            <a:r>
              <a:rPr lang="en-US" sz="2400" dirty="0"/>
              <a:t>These conversations should include both people discussing their:</a:t>
            </a:r>
          </a:p>
          <a:p>
            <a:pPr lvl="1" algn="l"/>
            <a:r>
              <a:rPr lang="en-US" sz="2000" dirty="0"/>
              <a:t>STI and HIV testing history, </a:t>
            </a:r>
          </a:p>
          <a:p>
            <a:pPr lvl="1" algn="l"/>
            <a:r>
              <a:rPr lang="en-US" sz="2000" dirty="0"/>
              <a:t>current risk factors,  </a:t>
            </a:r>
          </a:p>
          <a:p>
            <a:pPr lvl="1" algn="l"/>
            <a:r>
              <a:rPr lang="en-US" sz="2000" dirty="0"/>
              <a:t>Interest in different types of sexual encounters, and</a:t>
            </a:r>
          </a:p>
          <a:p>
            <a:pPr lvl="1" algn="l"/>
            <a:r>
              <a:rPr lang="en-US" sz="2000" dirty="0"/>
              <a:t>Safer sex.</a:t>
            </a:r>
          </a:p>
          <a:p>
            <a:pPr algn="l"/>
            <a:endParaRPr lang="en-US" dirty="0"/>
          </a:p>
        </p:txBody>
      </p:sp>
      <p:sp>
        <p:nvSpPr>
          <p:cNvPr id="5" name="Slide Number Placeholder 4">
            <a:extLst>
              <a:ext uri="{FF2B5EF4-FFF2-40B4-BE49-F238E27FC236}">
                <a16:creationId xmlns:a16="http://schemas.microsoft.com/office/drawing/2014/main" id="{75452804-2945-0AC1-6994-DF24D6124828}"/>
              </a:ext>
            </a:extLst>
          </p:cNvPr>
          <p:cNvSpPr>
            <a:spLocks noGrp="1"/>
          </p:cNvSpPr>
          <p:nvPr>
            <p:ph type="sldNum" sz="quarter" idx="11"/>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349273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2283-83DF-A285-FCF2-C6C6E027BEAE}"/>
              </a:ext>
            </a:extLst>
          </p:cNvPr>
          <p:cNvSpPr>
            <a:spLocks noGrp="1"/>
          </p:cNvSpPr>
          <p:nvPr>
            <p:ph type="title"/>
          </p:nvPr>
        </p:nvSpPr>
        <p:spPr>
          <a:xfrm>
            <a:off x="1602555" y="136525"/>
            <a:ext cx="8695944" cy="673966"/>
          </a:xfrm>
          <a:solidFill>
            <a:schemeClr val="bg2"/>
          </a:solidFill>
        </p:spPr>
        <p:txBody>
          <a:bodyPr>
            <a:normAutofit fontScale="90000"/>
          </a:bodyPr>
          <a:lstStyle/>
          <a:p>
            <a:r>
              <a:rPr lang="en-US" dirty="0"/>
              <a:t>Sexual Negotiation: Three Strategies</a:t>
            </a:r>
          </a:p>
        </p:txBody>
      </p:sp>
      <p:sp>
        <p:nvSpPr>
          <p:cNvPr id="3" name="Content Placeholder 2">
            <a:extLst>
              <a:ext uri="{FF2B5EF4-FFF2-40B4-BE49-F238E27FC236}">
                <a16:creationId xmlns:a16="http://schemas.microsoft.com/office/drawing/2014/main" id="{86AF7A17-93B9-E230-CE63-143510ACB8D1}"/>
              </a:ext>
            </a:extLst>
          </p:cNvPr>
          <p:cNvSpPr>
            <a:spLocks noGrp="1"/>
          </p:cNvSpPr>
          <p:nvPr>
            <p:ph idx="1"/>
          </p:nvPr>
        </p:nvSpPr>
        <p:spPr>
          <a:xfrm>
            <a:off x="1602555" y="1563329"/>
            <a:ext cx="8365929" cy="3673616"/>
          </a:xfrm>
        </p:spPr>
        <p:txBody>
          <a:bodyPr>
            <a:normAutofit/>
          </a:bodyPr>
          <a:lstStyle/>
          <a:p>
            <a:pPr marL="342900" indent="-342900" algn="l">
              <a:buFont typeface="Wingdings" panose="05000000000000000000" pitchFamily="2" charset="2"/>
              <a:buChar char="Ø"/>
            </a:pPr>
            <a:r>
              <a:rPr lang="en-US" sz="4000" dirty="0"/>
              <a:t>Informational</a:t>
            </a:r>
          </a:p>
          <a:p>
            <a:pPr marL="342900" indent="-342900" algn="l">
              <a:buFont typeface="Wingdings" panose="05000000000000000000" pitchFamily="2" charset="2"/>
              <a:buChar char="Ø"/>
            </a:pPr>
            <a:r>
              <a:rPr lang="en-US" sz="4000" dirty="0"/>
              <a:t>Sweet Talk (</a:t>
            </a:r>
            <a:r>
              <a:rPr lang="en-US" sz="3600" dirty="0">
                <a:latin typeface="Times New Roman" panose="02020603050405020304" pitchFamily="18" charset="0"/>
              </a:rPr>
              <a:t>G</a:t>
            </a:r>
            <a:r>
              <a:rPr lang="en-US" sz="3600" b="0" i="0" u="none" strike="noStrike" baseline="0" dirty="0">
                <a:latin typeface="Times New Roman" panose="02020603050405020304" pitchFamily="18" charset="0"/>
              </a:rPr>
              <a:t>entle Persuasion)</a:t>
            </a:r>
            <a:endParaRPr lang="en-US" sz="4000" dirty="0"/>
          </a:p>
          <a:p>
            <a:pPr marL="342900" indent="-342900" algn="l">
              <a:buFont typeface="Wingdings" panose="05000000000000000000" pitchFamily="2" charset="2"/>
              <a:buChar char="Ø"/>
            </a:pPr>
            <a:r>
              <a:rPr lang="en-US" sz="4000" dirty="0"/>
              <a:t>Hardline</a:t>
            </a:r>
          </a:p>
        </p:txBody>
      </p:sp>
      <p:sp>
        <p:nvSpPr>
          <p:cNvPr id="5" name="Slide Number Placeholder 4">
            <a:extLst>
              <a:ext uri="{FF2B5EF4-FFF2-40B4-BE49-F238E27FC236}">
                <a16:creationId xmlns:a16="http://schemas.microsoft.com/office/drawing/2014/main" id="{D451DA44-008A-DC5C-1A74-66180829B5F0}"/>
              </a:ext>
            </a:extLst>
          </p:cNvPr>
          <p:cNvSpPr>
            <a:spLocks noGrp="1"/>
          </p:cNvSpPr>
          <p:nvPr>
            <p:ph type="sldNum" sz="quarter" idx="11"/>
          </p:nvPr>
        </p:nvSpPr>
        <p:spPr/>
        <p:txBody>
          <a:bodyPr/>
          <a:lstStyle/>
          <a:p>
            <a:fld id="{294A09A9-5501-47C1-A89A-A340965A2BE2}" type="slidenum">
              <a:rPr lang="en-US" smtClean="0"/>
              <a:pPr/>
              <a:t>23</a:t>
            </a:fld>
            <a:endParaRPr lang="en-US" dirty="0"/>
          </a:p>
        </p:txBody>
      </p:sp>
    </p:spTree>
    <p:extLst>
      <p:ext uri="{BB962C8B-B14F-4D97-AF65-F5344CB8AC3E}">
        <p14:creationId xmlns:p14="http://schemas.microsoft.com/office/powerpoint/2010/main" val="74099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57B5-4B36-4199-B01A-7E614A94E69A}"/>
              </a:ext>
            </a:extLst>
          </p:cNvPr>
          <p:cNvSpPr>
            <a:spLocks noGrp="1"/>
          </p:cNvSpPr>
          <p:nvPr>
            <p:ph type="title"/>
          </p:nvPr>
        </p:nvSpPr>
        <p:spPr>
          <a:xfrm>
            <a:off x="888631" y="2349925"/>
            <a:ext cx="3498979" cy="2456442"/>
          </a:xfrm>
        </p:spPr>
        <p:txBody>
          <a:bodyPr>
            <a:normAutofit/>
          </a:bodyPr>
          <a:lstStyle/>
          <a:p>
            <a:r>
              <a:rPr lang="en-US" dirty="0"/>
              <a:t>4  Steps to Dating After Trauma</a:t>
            </a:r>
          </a:p>
        </p:txBody>
      </p:sp>
      <p:sp>
        <p:nvSpPr>
          <p:cNvPr id="4" name="Slide Number Placeholder 3">
            <a:extLst>
              <a:ext uri="{FF2B5EF4-FFF2-40B4-BE49-F238E27FC236}">
                <a16:creationId xmlns:a16="http://schemas.microsoft.com/office/drawing/2014/main" id="{A62E8690-A268-405E-856E-B119A30E9049}"/>
              </a:ext>
            </a:extLst>
          </p:cNvPr>
          <p:cNvSpPr>
            <a:spLocks noGrp="1"/>
          </p:cNvSpPr>
          <p:nvPr>
            <p:ph type="sldNum" sz="quarter" idx="12"/>
          </p:nvPr>
        </p:nvSpPr>
        <p:spPr>
          <a:xfrm>
            <a:off x="10469880" y="320040"/>
            <a:ext cx="914400" cy="320040"/>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01CF334-2D5C-4859-84A6-CA7E6E43FAEB}" type="slidenum">
              <a:rPr lang="en-US" smtClean="0"/>
              <a:pPr>
                <a:spcAft>
                  <a:spcPts val="600"/>
                </a:spcAft>
              </a:pPr>
              <a:t>24</a:t>
            </a:fld>
            <a:endParaRPr lang="en-US"/>
          </a:p>
        </p:txBody>
      </p:sp>
      <p:graphicFrame>
        <p:nvGraphicFramePr>
          <p:cNvPr id="6" name="Content Placeholder 2">
            <a:extLst>
              <a:ext uri="{FF2B5EF4-FFF2-40B4-BE49-F238E27FC236}">
                <a16:creationId xmlns:a16="http://schemas.microsoft.com/office/drawing/2014/main" id="{5557CC71-7056-4981-95C4-BB545072A1E8}"/>
              </a:ext>
            </a:extLst>
          </p:cNvPr>
          <p:cNvGraphicFramePr>
            <a:graphicFrameLocks noGrp="1"/>
          </p:cNvGraphicFramePr>
          <p:nvPr>
            <p:ph idx="1"/>
            <p:extLst>
              <p:ext uri="{D42A27DB-BD31-4B8C-83A1-F6EECF244321}">
                <p14:modId xmlns:p14="http://schemas.microsoft.com/office/powerpoint/2010/main" val="4195674730"/>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Curved Left 8">
            <a:extLst>
              <a:ext uri="{FF2B5EF4-FFF2-40B4-BE49-F238E27FC236}">
                <a16:creationId xmlns:a16="http://schemas.microsoft.com/office/drawing/2014/main" id="{11F9A98B-1F1A-40A2-842B-B7F95034D0A5}"/>
              </a:ext>
            </a:extLst>
          </p:cNvPr>
          <p:cNvSpPr/>
          <p:nvPr/>
        </p:nvSpPr>
        <p:spPr>
          <a:xfrm>
            <a:off x="11303369" y="1867711"/>
            <a:ext cx="808037" cy="2938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Right 9">
            <a:extLst>
              <a:ext uri="{FF2B5EF4-FFF2-40B4-BE49-F238E27FC236}">
                <a16:creationId xmlns:a16="http://schemas.microsoft.com/office/drawing/2014/main" id="{48EA846B-1455-4122-8A4E-3962C89C423D}"/>
              </a:ext>
            </a:extLst>
          </p:cNvPr>
          <p:cNvSpPr/>
          <p:nvPr/>
        </p:nvSpPr>
        <p:spPr>
          <a:xfrm>
            <a:off x="4470077" y="2199192"/>
            <a:ext cx="887818" cy="24564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3202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7F004B2D-4AA2-15D1-28CD-543DE456E6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828" y="1600200"/>
            <a:ext cx="10510344" cy="4572000"/>
          </a:xfrm>
          <a:prstGeom prst="rect">
            <a:avLst/>
          </a:prstGeom>
          <a:noFill/>
        </p:spPr>
      </p:pic>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25</a:t>
            </a:fld>
            <a:endParaRPr lang="en-US"/>
          </a:p>
        </p:txBody>
      </p:sp>
    </p:spTree>
    <p:extLst>
      <p:ext uri="{BB962C8B-B14F-4D97-AF65-F5344CB8AC3E}">
        <p14:creationId xmlns:p14="http://schemas.microsoft.com/office/powerpoint/2010/main" val="5207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F0BD0A-3C23-7FB3-D6FF-451589B44CC9}"/>
              </a:ext>
            </a:extLst>
          </p:cNvPr>
          <p:cNvSpPr>
            <a:spLocks noGrp="1"/>
          </p:cNvSpPr>
          <p:nvPr>
            <p:ph type="title"/>
          </p:nvPr>
        </p:nvSpPr>
        <p:spPr>
          <a:xfrm>
            <a:off x="1748028" y="1013460"/>
            <a:ext cx="8695944" cy="990600"/>
          </a:xfrm>
          <a:solidFill>
            <a:schemeClr val="tx2">
              <a:lumMod val="75000"/>
            </a:schemeClr>
          </a:solidFill>
        </p:spPr>
        <p:txBody>
          <a:bodyPr/>
          <a:lstStyle/>
          <a:p>
            <a:r>
              <a:rPr lang="en-US" dirty="0"/>
              <a:t>EMPOWERMENT</a:t>
            </a:r>
          </a:p>
        </p:txBody>
      </p:sp>
      <p:sp>
        <p:nvSpPr>
          <p:cNvPr id="8" name="Content Placeholder 7">
            <a:extLst>
              <a:ext uri="{FF2B5EF4-FFF2-40B4-BE49-F238E27FC236}">
                <a16:creationId xmlns:a16="http://schemas.microsoft.com/office/drawing/2014/main" id="{62E0B9BA-1B80-9950-FF79-0E1635DB2896}"/>
              </a:ext>
            </a:extLst>
          </p:cNvPr>
          <p:cNvSpPr>
            <a:spLocks noGrp="1"/>
          </p:cNvSpPr>
          <p:nvPr>
            <p:ph idx="1"/>
          </p:nvPr>
        </p:nvSpPr>
        <p:spPr/>
        <p:txBody>
          <a:bodyPr>
            <a:normAutofit lnSpcReduction="10000"/>
          </a:bodyPr>
          <a:lstStyle/>
          <a:p>
            <a:r>
              <a:rPr lang="en-US" sz="3600" dirty="0"/>
              <a:t>Empowerment is the process of increasing the authority and responsibility of individuals and groups to make choices and to transform those choices into desired actions and outcomes </a:t>
            </a:r>
          </a:p>
        </p:txBody>
      </p:sp>
      <p:sp>
        <p:nvSpPr>
          <p:cNvPr id="4" name="Slide Number Placeholder 3">
            <a:extLst>
              <a:ext uri="{FF2B5EF4-FFF2-40B4-BE49-F238E27FC236}">
                <a16:creationId xmlns:a16="http://schemas.microsoft.com/office/drawing/2014/main" id="{3A1E4C08-C479-59F0-05D0-05F3327DCAF7}"/>
              </a:ext>
            </a:extLst>
          </p:cNvPr>
          <p:cNvSpPr>
            <a:spLocks noGrp="1"/>
          </p:cNvSpPr>
          <p:nvPr>
            <p:ph type="sldNum" sz="quarter" idx="11"/>
          </p:nvPr>
        </p:nvSpPr>
        <p:spPr/>
        <p:txBody>
          <a:bodyPr/>
          <a:lstStyle/>
          <a:p>
            <a:fld id="{294A09A9-5501-47C1-A89A-A340965A2BE2}" type="slidenum">
              <a:rPr lang="en-US" smtClean="0"/>
              <a:t>3</a:t>
            </a:fld>
            <a:endParaRPr lang="en-US" dirty="0"/>
          </a:p>
        </p:txBody>
      </p:sp>
    </p:spTree>
    <p:extLst>
      <p:ext uri="{BB962C8B-B14F-4D97-AF65-F5344CB8AC3E}">
        <p14:creationId xmlns:p14="http://schemas.microsoft.com/office/powerpoint/2010/main" val="252888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E38F-5CB6-C1B9-E182-0A7C091407A0}"/>
              </a:ext>
            </a:extLst>
          </p:cNvPr>
          <p:cNvSpPr>
            <a:spLocks noGrp="1"/>
          </p:cNvSpPr>
          <p:nvPr>
            <p:ph type="title"/>
          </p:nvPr>
        </p:nvSpPr>
        <p:spPr>
          <a:xfrm>
            <a:off x="975360" y="381000"/>
            <a:ext cx="10153851" cy="1325563"/>
          </a:xfrm>
        </p:spPr>
        <p:txBody>
          <a:bodyPr anchor="ctr">
            <a:normAutofit fontScale="90000"/>
          </a:bodyPr>
          <a:lstStyle/>
          <a:p>
            <a:r>
              <a:rPr lang="en-US" sz="4100" b="1" dirty="0"/>
              <a:t>Five Major Components of Women’s Empowerment</a:t>
            </a:r>
            <a:br>
              <a:rPr lang="en-US" sz="4100" b="1" dirty="0"/>
            </a:br>
            <a:endParaRPr lang="en-US" sz="4100" dirty="0"/>
          </a:p>
        </p:txBody>
      </p:sp>
      <p:sp>
        <p:nvSpPr>
          <p:cNvPr id="5" name="Slide Number Placeholder 4">
            <a:extLst>
              <a:ext uri="{FF2B5EF4-FFF2-40B4-BE49-F238E27FC236}">
                <a16:creationId xmlns:a16="http://schemas.microsoft.com/office/drawing/2014/main" id="{FE8E5F2F-50FB-FB74-B23D-061E8A59E919}"/>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graphicFrame>
        <p:nvGraphicFramePr>
          <p:cNvPr id="7" name="Content Placeholder 2">
            <a:extLst>
              <a:ext uri="{FF2B5EF4-FFF2-40B4-BE49-F238E27FC236}">
                <a16:creationId xmlns:a16="http://schemas.microsoft.com/office/drawing/2014/main" id="{5920DE5D-00BB-4ED4-6152-47C5C4A92A6D}"/>
              </a:ext>
            </a:extLst>
          </p:cNvPr>
          <p:cNvGraphicFramePr>
            <a:graphicFrameLocks noGrp="1"/>
          </p:cNvGraphicFramePr>
          <p:nvPr>
            <p:ph sz="quarter" idx="12"/>
            <p:extLst>
              <p:ext uri="{D42A27DB-BD31-4B8C-83A1-F6EECF244321}">
                <p14:modId xmlns:p14="http://schemas.microsoft.com/office/powerpoint/2010/main" val="1815709859"/>
              </p:ext>
            </p:extLst>
          </p:nvPr>
        </p:nvGraphicFramePr>
        <p:xfrm>
          <a:off x="438150" y="2419349"/>
          <a:ext cx="11513058" cy="430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50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Timeline&#10;&#10;Description automatically generated with medium confidence">
            <a:extLst>
              <a:ext uri="{FF2B5EF4-FFF2-40B4-BE49-F238E27FC236}">
                <a16:creationId xmlns:a16="http://schemas.microsoft.com/office/drawing/2014/main" id="{2E912E3D-E9E4-23FD-B4C6-410EC46B168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444460" y="68263"/>
            <a:ext cx="9303079" cy="6721475"/>
          </a:xfrm>
          <a:noFill/>
        </p:spPr>
      </p:pic>
      <p:sp>
        <p:nvSpPr>
          <p:cNvPr id="5" name="Slide Number Placeholder 4" hidden="1">
            <a:extLst>
              <a:ext uri="{FF2B5EF4-FFF2-40B4-BE49-F238E27FC236}">
                <a16:creationId xmlns:a16="http://schemas.microsoft.com/office/drawing/2014/main" id="{84FB741E-371B-6FD9-0C58-9C9BC6611788}"/>
              </a:ext>
            </a:extLst>
          </p:cNvPr>
          <p:cNvSpPr>
            <a:spLocks noGrp="1"/>
          </p:cNvSpPr>
          <p:nvPr>
            <p:ph type="sldNum" sz="quarter" idx="11"/>
          </p:nvPr>
        </p:nvSpPr>
        <p:spPr/>
        <p:txBody>
          <a:bodyPr/>
          <a:lstStyle/>
          <a:p>
            <a:pPr>
              <a:spcAft>
                <a:spcPts val="600"/>
              </a:spcAft>
            </a:pPr>
            <a:fld id="{294A09A9-5501-47C1-A89A-A340965A2BE2}" type="slidenum">
              <a:rPr lang="en-US" smtClean="0"/>
              <a:pPr>
                <a:spcAft>
                  <a:spcPts val="600"/>
                </a:spcAft>
              </a:pPr>
              <a:t>5</a:t>
            </a:fld>
            <a:endParaRPr lang="en-US"/>
          </a:p>
        </p:txBody>
      </p:sp>
    </p:spTree>
    <p:extLst>
      <p:ext uri="{BB962C8B-B14F-4D97-AF65-F5344CB8AC3E}">
        <p14:creationId xmlns:p14="http://schemas.microsoft.com/office/powerpoint/2010/main" val="27335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94DA-18EA-B82A-A30F-A7FC42ED3611}"/>
              </a:ext>
            </a:extLst>
          </p:cNvPr>
          <p:cNvSpPr>
            <a:spLocks noGrp="1"/>
          </p:cNvSpPr>
          <p:nvPr>
            <p:ph type="title"/>
          </p:nvPr>
        </p:nvSpPr>
        <p:spPr>
          <a:xfrm>
            <a:off x="381000" y="381000"/>
            <a:ext cx="11430000" cy="1325563"/>
          </a:xfrm>
        </p:spPr>
        <p:txBody>
          <a:bodyPr anchor="ctr">
            <a:normAutofit/>
          </a:bodyPr>
          <a:lstStyle/>
          <a:p>
            <a:r>
              <a:rPr lang="en-US" dirty="0"/>
              <a:t>Self Empowerment</a:t>
            </a:r>
          </a:p>
        </p:txBody>
      </p:sp>
      <p:sp>
        <p:nvSpPr>
          <p:cNvPr id="5" name="Slide Number Placeholder 4">
            <a:extLst>
              <a:ext uri="{FF2B5EF4-FFF2-40B4-BE49-F238E27FC236}">
                <a16:creationId xmlns:a16="http://schemas.microsoft.com/office/drawing/2014/main" id="{A213E8CF-2544-0282-6D51-65CE76A87053}"/>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6</a:t>
            </a:fld>
            <a:endParaRPr lang="en-US"/>
          </a:p>
        </p:txBody>
      </p:sp>
      <p:graphicFrame>
        <p:nvGraphicFramePr>
          <p:cNvPr id="7" name="Content Placeholder 2">
            <a:extLst>
              <a:ext uri="{FF2B5EF4-FFF2-40B4-BE49-F238E27FC236}">
                <a16:creationId xmlns:a16="http://schemas.microsoft.com/office/drawing/2014/main" id="{613ABBD3-6613-F845-7F70-9920DCFB1A58}"/>
              </a:ext>
            </a:extLst>
          </p:cNvPr>
          <p:cNvGraphicFramePr>
            <a:graphicFrameLocks noGrp="1"/>
          </p:cNvGraphicFramePr>
          <p:nvPr>
            <p:ph sz="quarter" idx="12"/>
            <p:extLst>
              <p:ext uri="{D42A27DB-BD31-4B8C-83A1-F6EECF244321}">
                <p14:modId xmlns:p14="http://schemas.microsoft.com/office/powerpoint/2010/main" val="2623549595"/>
              </p:ext>
            </p:extLst>
          </p:nvPr>
        </p:nvGraphicFramePr>
        <p:xfrm>
          <a:off x="975360" y="2615184"/>
          <a:ext cx="10241280" cy="33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59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alendar&#10;&#10;Description automatically generated with medium confidence">
            <a:extLst>
              <a:ext uri="{FF2B5EF4-FFF2-40B4-BE49-F238E27FC236}">
                <a16:creationId xmlns:a16="http://schemas.microsoft.com/office/drawing/2014/main" id="{4007203E-79E5-9766-383F-A1CFA4E7F7E5}"/>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9558" r="3775" b="-1"/>
          <a:stretch/>
        </p:blipFill>
        <p:spPr>
          <a:xfrm>
            <a:off x="20" y="10"/>
            <a:ext cx="12191980" cy="6857990"/>
          </a:xfrm>
          <a:noFill/>
        </p:spPr>
      </p:pic>
      <p:sp>
        <p:nvSpPr>
          <p:cNvPr id="3" name="Footer Placeholder 2">
            <a:extLst>
              <a:ext uri="{FF2B5EF4-FFF2-40B4-BE49-F238E27FC236}">
                <a16:creationId xmlns:a16="http://schemas.microsoft.com/office/drawing/2014/main" id="{B496D94F-550E-EC60-F52E-1C0A8B70D857}"/>
              </a:ext>
            </a:extLst>
          </p:cNvPr>
          <p:cNvSpPr>
            <a:spLocks noGrp="1"/>
          </p:cNvSpPr>
          <p:nvPr>
            <p:ph type="ftr" sz="quarter" idx="10"/>
          </p:nvPr>
        </p:nvSpPr>
        <p:spPr/>
        <p:txBody>
          <a:bodyPr/>
          <a:lstStyle/>
          <a:p>
            <a:pPr>
              <a:spcAft>
                <a:spcPts val="600"/>
              </a:spcAft>
            </a:pPr>
            <a:r>
              <a:rPr lang="en-US"/>
              <a:t>Presentation title</a:t>
            </a:r>
          </a:p>
        </p:txBody>
      </p:sp>
      <p:sp>
        <p:nvSpPr>
          <p:cNvPr id="4" name="Slide Number Placeholder 3" hidden="1">
            <a:extLst>
              <a:ext uri="{FF2B5EF4-FFF2-40B4-BE49-F238E27FC236}">
                <a16:creationId xmlns:a16="http://schemas.microsoft.com/office/drawing/2014/main" id="{D5F31F90-C32F-DB57-A62E-7C01C89F7174}"/>
              </a:ext>
            </a:extLst>
          </p:cNvPr>
          <p:cNvSpPr>
            <a:spLocks noGrp="1"/>
          </p:cNvSpPr>
          <p:nvPr>
            <p:ph type="sldNum" sz="quarter" idx="11"/>
          </p:nvPr>
        </p:nvSpPr>
        <p:spPr/>
        <p:txBody>
          <a:bodyPr/>
          <a:lstStyle/>
          <a:p>
            <a:pPr>
              <a:spcAft>
                <a:spcPts val="600"/>
              </a:spcAft>
            </a:pPr>
            <a:fld id="{294A09A9-5501-47C1-A89A-A340965A2BE2}" type="slidenum">
              <a:rPr lang="en-US" smtClean="0"/>
              <a:pPr>
                <a:spcAft>
                  <a:spcPts val="600"/>
                </a:spcAft>
              </a:pPr>
              <a:t>7</a:t>
            </a:fld>
            <a:endParaRPr lang="en-US"/>
          </a:p>
        </p:txBody>
      </p:sp>
      <p:sp>
        <p:nvSpPr>
          <p:cNvPr id="2" name="TextBox 1">
            <a:extLst>
              <a:ext uri="{FF2B5EF4-FFF2-40B4-BE49-F238E27FC236}">
                <a16:creationId xmlns:a16="http://schemas.microsoft.com/office/drawing/2014/main" id="{64E7BD04-CA09-6CEA-1681-F7D3092631CC}"/>
              </a:ext>
            </a:extLst>
          </p:cNvPr>
          <p:cNvSpPr txBox="1"/>
          <p:nvPr/>
        </p:nvSpPr>
        <p:spPr>
          <a:xfrm>
            <a:off x="1668379" y="4736628"/>
            <a:ext cx="7603958" cy="1015663"/>
          </a:xfrm>
          <a:prstGeom prst="rect">
            <a:avLst/>
          </a:prstGeom>
          <a:solidFill>
            <a:srgbClr val="A65B3A"/>
          </a:solidFill>
        </p:spPr>
        <p:txBody>
          <a:bodyPr wrap="square" rtlCol="0">
            <a:spAutoFit/>
          </a:bodyPr>
          <a:lstStyle/>
          <a:p>
            <a:pPr algn="ctr"/>
            <a:r>
              <a:rPr lang="en-US" sz="6000" dirty="0">
                <a:latin typeface="+mj-lt"/>
              </a:rPr>
              <a:t>To Being Empowered</a:t>
            </a:r>
          </a:p>
        </p:txBody>
      </p:sp>
    </p:spTree>
    <p:extLst>
      <p:ext uri="{BB962C8B-B14F-4D97-AF65-F5344CB8AC3E}">
        <p14:creationId xmlns:p14="http://schemas.microsoft.com/office/powerpoint/2010/main" val="58970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1C5CE-ACCA-4EB6-8C24-2F97F1FAA782}"/>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289" name="Shape 289"/>
          <p:cNvSpPr>
            <a:spLocks noGrp="1"/>
          </p:cNvSpPr>
          <p:nvPr>
            <p:ph type="title" idx="4294967295"/>
          </p:nvPr>
        </p:nvSpPr>
        <p:spPr>
          <a:xfrm>
            <a:off x="240632" y="214017"/>
            <a:ext cx="9144000" cy="546100"/>
          </a:xfrm>
          <a:prstGeom prst="rect">
            <a:avLst/>
          </a:prstGeom>
          <a:solidFill>
            <a:schemeClr val="bg2"/>
          </a:solidFill>
        </p:spPr>
        <p:txBody>
          <a:bodyPr>
            <a:noAutofit/>
          </a:bodyPr>
          <a:lstStyle>
            <a:lvl1pPr defTabSz="768094">
              <a:defRPr sz="3000">
                <a:solidFill>
                  <a:srgbClr val="FDD946"/>
                </a:solidFill>
                <a:effectLst>
                  <a:outerShdw blurRad="38100" dist="32004" dir="2700000" rotWithShape="0">
                    <a:srgbClr val="000000">
                      <a:alpha val="43137"/>
                    </a:srgbClr>
                  </a:outerShdw>
                </a:effectLst>
                <a:latin typeface="Franklin Gothic Book"/>
                <a:ea typeface="Franklin Gothic Book"/>
                <a:cs typeface="Franklin Gothic Book"/>
                <a:sym typeface="Franklin Gothic Book"/>
              </a:defRPr>
            </a:lvl1pPr>
          </a:lstStyle>
          <a:p>
            <a:r>
              <a:rPr sz="4000" b="1" i="1" dirty="0">
                <a:solidFill>
                  <a:srgbClr val="93D3D9"/>
                </a:solidFill>
                <a:effectLst/>
                <a:latin typeface="+mj-lt"/>
              </a:rPr>
              <a:t>What is Trauma? </a:t>
            </a:r>
          </a:p>
        </p:txBody>
      </p:sp>
      <p:sp>
        <p:nvSpPr>
          <p:cNvPr id="290" name="Shape 290"/>
          <p:cNvSpPr/>
          <p:nvPr/>
        </p:nvSpPr>
        <p:spPr>
          <a:xfrm>
            <a:off x="1981200" y="1295400"/>
            <a:ext cx="8229600" cy="1066800"/>
          </a:xfrm>
          <a:prstGeom prst="roundRect">
            <a:avLst>
              <a:gd name="adj" fmla="val 16667"/>
            </a:avLst>
          </a:prstGeom>
          <a:solidFill>
            <a:srgbClr val="9BBB59"/>
          </a:solidFill>
          <a:ln w="12700">
            <a:miter lim="400000"/>
          </a:ln>
        </p:spPr>
        <p:txBody>
          <a:bodyPr lIns="45718" tIns="45718" rIns="45718" bIns="45718"/>
          <a:lstStyle/>
          <a:p>
            <a:pPr>
              <a:defRPr>
                <a:solidFill>
                  <a:srgbClr val="000099"/>
                </a:solidFill>
                <a:latin typeface="Arial"/>
                <a:ea typeface="Arial"/>
                <a:cs typeface="Arial"/>
                <a:sym typeface="Arial"/>
              </a:defRPr>
            </a:pPr>
            <a:endParaRPr/>
          </a:p>
        </p:txBody>
      </p:sp>
      <p:sp>
        <p:nvSpPr>
          <p:cNvPr id="291" name="Shape 291"/>
          <p:cNvSpPr/>
          <p:nvPr/>
        </p:nvSpPr>
        <p:spPr>
          <a:xfrm>
            <a:off x="1981200" y="2819400"/>
            <a:ext cx="8229600" cy="1066800"/>
          </a:xfrm>
          <a:prstGeom prst="roundRect">
            <a:avLst>
              <a:gd name="adj" fmla="val 16667"/>
            </a:avLst>
          </a:prstGeom>
          <a:solidFill>
            <a:srgbClr val="F79646"/>
          </a:solidFill>
          <a:ln w="12700">
            <a:miter lim="400000"/>
          </a:ln>
        </p:spPr>
        <p:txBody>
          <a:bodyPr lIns="45718" tIns="45718" rIns="45718" bIns="45718"/>
          <a:lstStyle/>
          <a:p>
            <a:pPr>
              <a:defRPr>
                <a:solidFill>
                  <a:srgbClr val="000099"/>
                </a:solidFill>
                <a:latin typeface="Arial"/>
                <a:ea typeface="Arial"/>
                <a:cs typeface="Arial"/>
                <a:sym typeface="Arial"/>
              </a:defRPr>
            </a:pPr>
            <a:endParaRPr/>
          </a:p>
        </p:txBody>
      </p:sp>
      <p:sp>
        <p:nvSpPr>
          <p:cNvPr id="292" name="Shape 292"/>
          <p:cNvSpPr/>
          <p:nvPr/>
        </p:nvSpPr>
        <p:spPr>
          <a:xfrm>
            <a:off x="2057400" y="4572000"/>
            <a:ext cx="8229600" cy="1066800"/>
          </a:xfrm>
          <a:prstGeom prst="roundRect">
            <a:avLst>
              <a:gd name="adj" fmla="val 16667"/>
            </a:avLst>
          </a:prstGeom>
          <a:solidFill>
            <a:srgbClr val="4BACC6"/>
          </a:solidFill>
          <a:ln w="12700">
            <a:miter lim="400000"/>
          </a:ln>
        </p:spPr>
        <p:txBody>
          <a:bodyPr lIns="45718" tIns="45718" rIns="45718" bIns="45718"/>
          <a:lstStyle/>
          <a:p>
            <a:pPr>
              <a:defRPr>
                <a:solidFill>
                  <a:srgbClr val="000099"/>
                </a:solidFill>
                <a:latin typeface="Arial"/>
                <a:ea typeface="Arial"/>
                <a:cs typeface="Arial"/>
                <a:sym typeface="Arial"/>
              </a:defRPr>
            </a:pPr>
            <a:endParaRPr/>
          </a:p>
        </p:txBody>
      </p:sp>
      <p:sp>
        <p:nvSpPr>
          <p:cNvPr id="293" name="Shape 293"/>
          <p:cNvSpPr/>
          <p:nvPr/>
        </p:nvSpPr>
        <p:spPr>
          <a:xfrm>
            <a:off x="2362200" y="1295401"/>
            <a:ext cx="7543800" cy="9468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280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defRPr>
            </a:pPr>
            <a:r>
              <a:rPr sz="2800" dirty="0"/>
              <a:t>The </a:t>
            </a:r>
            <a:r>
              <a:rPr sz="2800" b="1" u="sng" dirty="0"/>
              <a:t>experience</a:t>
            </a:r>
            <a:r>
              <a:rPr sz="2800" dirty="0"/>
              <a:t> of a real or perceived threat to life or bodily integrity </a:t>
            </a:r>
          </a:p>
        </p:txBody>
      </p:sp>
      <p:sp>
        <p:nvSpPr>
          <p:cNvPr id="294" name="Shape 294"/>
          <p:cNvSpPr/>
          <p:nvPr/>
        </p:nvSpPr>
        <p:spPr>
          <a:xfrm>
            <a:off x="2286000" y="3048000"/>
            <a:ext cx="7620000"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80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defRPr>
            </a:lvl1pPr>
          </a:lstStyle>
          <a:p>
            <a:r>
              <a:t>the life or bodily integrity of a loved one </a:t>
            </a:r>
          </a:p>
        </p:txBody>
      </p:sp>
      <p:sp>
        <p:nvSpPr>
          <p:cNvPr id="295" name="Shape 295"/>
          <p:cNvSpPr/>
          <p:nvPr/>
        </p:nvSpPr>
        <p:spPr>
          <a:xfrm>
            <a:off x="2438400" y="4869867"/>
            <a:ext cx="7467600"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280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defRPr>
            </a:pPr>
            <a:r>
              <a:rPr lang="en-US" sz="2800" b="1" u="sng" dirty="0"/>
              <a:t>O</a:t>
            </a:r>
            <a:r>
              <a:rPr sz="2800" b="1" u="sng" dirty="0"/>
              <a:t>verwhelm</a:t>
            </a:r>
            <a:r>
              <a:rPr lang="en-US" sz="2800" b="1" u="sng" dirty="0"/>
              <a:t>s </a:t>
            </a:r>
            <a:r>
              <a:rPr sz="2800" dirty="0"/>
              <a:t> </a:t>
            </a:r>
            <a:r>
              <a:rPr lang="en-US" sz="2800" dirty="0"/>
              <a:t> the persons usual way of coping</a:t>
            </a:r>
            <a:endParaRPr sz="2800" dirty="0"/>
          </a:p>
        </p:txBody>
      </p:sp>
      <p:sp>
        <p:nvSpPr>
          <p:cNvPr id="296" name="Shape 296"/>
          <p:cNvSpPr/>
          <p:nvPr/>
        </p:nvSpPr>
        <p:spPr>
          <a:xfrm rot="1216761">
            <a:off x="8573168" y="2162955"/>
            <a:ext cx="1294066" cy="567939"/>
          </a:xfrm>
          <a:prstGeom prst="roundRect">
            <a:avLst>
              <a:gd name="adj" fmla="val 16667"/>
            </a:avLst>
          </a:prstGeom>
          <a:solidFill>
            <a:srgbClr val="C0504D"/>
          </a:solidFill>
          <a:ln w="12700">
            <a:miter lim="400000"/>
          </a:ln>
        </p:spPr>
        <p:txBody>
          <a:bodyPr lIns="45718" tIns="45718" rIns="45718" bIns="45718"/>
          <a:lstStyle/>
          <a:p>
            <a:pPr>
              <a:defRPr>
                <a:solidFill>
                  <a:srgbClr val="000099"/>
                </a:solidFill>
                <a:latin typeface="Arial"/>
                <a:ea typeface="Arial"/>
                <a:cs typeface="Arial"/>
                <a:sym typeface="Arial"/>
              </a:defRPr>
            </a:pPr>
            <a:endParaRPr/>
          </a:p>
        </p:txBody>
      </p:sp>
      <p:sp>
        <p:nvSpPr>
          <p:cNvPr id="297" name="Shape 297"/>
          <p:cNvSpPr/>
          <p:nvPr/>
        </p:nvSpPr>
        <p:spPr>
          <a:xfrm rot="1340808">
            <a:off x="8903397" y="2164772"/>
            <a:ext cx="682173" cy="461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b="1" u="sng">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defRPr>
            </a:lvl1pPr>
          </a:lstStyle>
          <a:p>
            <a:r>
              <a:t>OR</a:t>
            </a:r>
          </a:p>
        </p:txBody>
      </p:sp>
      <p:sp>
        <p:nvSpPr>
          <p:cNvPr id="298" name="Shape 298"/>
          <p:cNvSpPr/>
          <p:nvPr/>
        </p:nvSpPr>
        <p:spPr>
          <a:xfrm rot="19783000">
            <a:off x="1836931" y="3758501"/>
            <a:ext cx="1507737" cy="742465"/>
          </a:xfrm>
          <a:prstGeom prst="roundRect">
            <a:avLst>
              <a:gd name="adj" fmla="val 16667"/>
            </a:avLst>
          </a:prstGeom>
          <a:solidFill>
            <a:srgbClr val="C0504D"/>
          </a:solidFill>
          <a:ln w="12700">
            <a:miter lim="400000"/>
          </a:ln>
        </p:spPr>
        <p:txBody>
          <a:bodyPr lIns="45718" tIns="45718" rIns="45718" bIns="45718"/>
          <a:lstStyle/>
          <a:p>
            <a:pPr>
              <a:defRPr>
                <a:solidFill>
                  <a:srgbClr val="000099"/>
                </a:solidFill>
                <a:latin typeface="Arial"/>
                <a:ea typeface="Arial"/>
                <a:cs typeface="Arial"/>
                <a:sym typeface="Arial"/>
              </a:defRPr>
            </a:pPr>
            <a:endParaRPr/>
          </a:p>
        </p:txBody>
      </p:sp>
      <p:sp>
        <p:nvSpPr>
          <p:cNvPr id="299" name="Shape 299"/>
          <p:cNvSpPr/>
          <p:nvPr/>
        </p:nvSpPr>
        <p:spPr>
          <a:xfrm rot="19779196">
            <a:off x="2107975" y="3854844"/>
            <a:ext cx="924394" cy="461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b="1" u="sng">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defRPr>
            </a:lvl1pPr>
          </a:lstStyle>
          <a:p>
            <a:r>
              <a:t>AND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1E90F0-0231-0FCA-B1CB-79C242B64A6D}"/>
              </a:ext>
            </a:extLst>
          </p:cNvPr>
          <p:cNvSpPr>
            <a:spLocks noGrp="1"/>
          </p:cNvSpPr>
          <p:nvPr>
            <p:ph type="title"/>
          </p:nvPr>
        </p:nvSpPr>
        <p:spPr>
          <a:xfrm>
            <a:off x="838200" y="380999"/>
            <a:ext cx="10515600" cy="1325880"/>
          </a:xfrm>
        </p:spPr>
        <p:txBody>
          <a:bodyPr anchor="ctr">
            <a:normAutofit/>
          </a:bodyPr>
          <a:lstStyle/>
          <a:p>
            <a:r>
              <a:rPr lang="en-US" sz="4100"/>
              <a:t>The core experiences of psychological trauma are disempowerment and disconnection from others.</a:t>
            </a:r>
          </a:p>
        </p:txBody>
      </p:sp>
      <p:pic>
        <p:nvPicPr>
          <p:cNvPr id="7" name="Picture 6" descr="Red toy person in front of two lines of white figures">
            <a:extLst>
              <a:ext uri="{FF2B5EF4-FFF2-40B4-BE49-F238E27FC236}">
                <a16:creationId xmlns:a16="http://schemas.microsoft.com/office/drawing/2014/main" id="{1CADB01E-9401-639E-6A49-886FFD20075C}"/>
              </a:ext>
            </a:extLst>
          </p:cNvPr>
          <p:cNvPicPr>
            <a:picLocks noChangeAspect="1"/>
          </p:cNvPicPr>
          <p:nvPr/>
        </p:nvPicPr>
        <p:blipFill rotWithShape="1">
          <a:blip r:embed="rId2"/>
          <a:srcRect t="34536" b="2093"/>
          <a:stretch/>
        </p:blipFill>
        <p:spPr>
          <a:xfrm>
            <a:off x="609600" y="1600200"/>
            <a:ext cx="10972800" cy="4572000"/>
          </a:xfrm>
          <a:prstGeom prst="rect">
            <a:avLst/>
          </a:prstGeom>
          <a:noFill/>
        </p:spPr>
      </p:pic>
      <p:sp>
        <p:nvSpPr>
          <p:cNvPr id="4" name="Slide Number Placeholder 3">
            <a:extLst>
              <a:ext uri="{FF2B5EF4-FFF2-40B4-BE49-F238E27FC236}">
                <a16:creationId xmlns:a16="http://schemas.microsoft.com/office/drawing/2014/main" id="{45029767-4944-5EA4-3CFF-36010D8E1621}"/>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9</a:t>
            </a:fld>
            <a:endParaRPr lang="en-US"/>
          </a:p>
        </p:txBody>
      </p:sp>
    </p:spTree>
    <p:extLst>
      <p:ext uri="{BB962C8B-B14F-4D97-AF65-F5344CB8AC3E}">
        <p14:creationId xmlns:p14="http://schemas.microsoft.com/office/powerpoint/2010/main" val="4231860137"/>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{E189A22D-253A-4DFB-A1C7-82B27F25DDFB}tf56410444_win32</Template>
  <TotalTime>590</TotalTime>
  <Words>2194</Words>
  <Application>Microsoft Office PowerPoint</Application>
  <PresentationFormat>Widescreen</PresentationFormat>
  <Paragraphs>227</Paragraphs>
  <Slides>25</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Arial</vt:lpstr>
      <vt:lpstr>Baskerville</vt:lpstr>
      <vt:lpstr>Baskerville Old Face</vt:lpstr>
      <vt:lpstr>Calibri</vt:lpstr>
      <vt:lpstr>Franklin Gothic Book</vt:lpstr>
      <vt:lpstr>Gill Sans Light</vt:lpstr>
      <vt:lpstr>Gill Sans Nova</vt:lpstr>
      <vt:lpstr>Gill Sans Nova Light</vt:lpstr>
      <vt:lpstr>Times New Roman</vt:lpstr>
      <vt:lpstr>Wingdings</vt:lpstr>
      <vt:lpstr>Office Theme</vt:lpstr>
      <vt:lpstr>ClipArt</vt:lpstr>
      <vt:lpstr>Empowerment, Dating &amp; Disclosure </vt:lpstr>
      <vt:lpstr>Agenda</vt:lpstr>
      <vt:lpstr>EMPOWERMENT</vt:lpstr>
      <vt:lpstr>Five Major Components of Women’s Empowerment </vt:lpstr>
      <vt:lpstr>PowerPoint Presentation</vt:lpstr>
      <vt:lpstr>Self Empowerment</vt:lpstr>
      <vt:lpstr>PowerPoint Presentation</vt:lpstr>
      <vt:lpstr>What is Trauma? </vt:lpstr>
      <vt:lpstr>The core experiences of psychological trauma are disempowerment and disconnection from others.</vt:lpstr>
      <vt:lpstr>PowerPoint Presentation</vt:lpstr>
      <vt:lpstr>  “A Break in the Human Lifeline”     Judith Herman, 2015   </vt:lpstr>
      <vt:lpstr>Cognitive Triad of Traumatic Stress</vt:lpstr>
      <vt:lpstr>PowerPoint Presentation</vt:lpstr>
      <vt:lpstr>In the same storm, but not in the same boat</vt:lpstr>
      <vt:lpstr>Disclosure</vt:lpstr>
      <vt:lpstr> Disclosure </vt:lpstr>
      <vt:lpstr> GENERAL GUIDELINES </vt:lpstr>
      <vt:lpstr>HIV disclosure: Is there potential for Domestic violence? </vt:lpstr>
      <vt:lpstr>Approaching Disclosure </vt:lpstr>
      <vt:lpstr>Partner Services</vt:lpstr>
      <vt:lpstr>The Partner Services Unit can assist HIV positive individuals with informing their sex partners or train providers to perform counseling and referral services for patients. Call (213) 744-3338 for more information. </vt:lpstr>
      <vt:lpstr>Sexual Negotiation: The Conversation  </vt:lpstr>
      <vt:lpstr>Sexual Negotiation: Three Strategies</vt:lpstr>
      <vt:lpstr>4  Steps to Dating After Trauma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 Dating &amp; Disclosure, Sexual Negotiation, Dating after Trauma</dc:title>
  <dc:creator>Doc Erica</dc:creator>
  <cp:lastModifiedBy>Doc Erica</cp:lastModifiedBy>
  <cp:revision>21</cp:revision>
  <dcterms:created xsi:type="dcterms:W3CDTF">2022-09-13T18:26:40Z</dcterms:created>
  <dcterms:modified xsi:type="dcterms:W3CDTF">2022-09-15T02:57:34Z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