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2" r:id="rId3"/>
    <p:sldId id="258" r:id="rId4"/>
    <p:sldId id="259" r:id="rId5"/>
    <p:sldId id="305" r:id="rId6"/>
    <p:sldId id="261" r:id="rId7"/>
    <p:sldId id="303" r:id="rId8"/>
    <p:sldId id="301" r:id="rId9"/>
    <p:sldId id="264" r:id="rId10"/>
    <p:sldId id="286" r:id="rId11"/>
    <p:sldId id="304" r:id="rId12"/>
    <p:sldId id="263" r:id="rId13"/>
    <p:sldId id="265" r:id="rId14"/>
    <p:sldId id="266" r:id="rId15"/>
    <p:sldId id="267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9F6A8-F284-45B0-A6BA-EE81F92F2AA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34F28-6F10-4678-9405-8163503D1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6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" name="Google Shape;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C211C-3A80-4477-B462-7FBF56D38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BDDFB-4D76-4CCB-BA54-6717AA404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10DFE-BC2A-4E20-A0C9-DD3B1909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6D8C5-AB45-4584-855D-0E4FBF6F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90AE0-CB89-4FAC-BC8B-C6E6A389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76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3A86-1AE8-4D42-A9E5-088ED3D9E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C5945-DCBF-441B-A398-E68E471D3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7F1DE-A8E5-4462-A2FF-E0926A5D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5BA57-AC73-4206-94B3-51A9C013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4FA07-E31E-4F9A-975D-C813AECF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1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5CF1D1-CB68-487B-9C64-4D1ED296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552CC-17F8-4FA4-84FB-0998B59C5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B9CFE-D004-40C4-89C6-75A57292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3CA0-5ADA-4355-B695-54EE390D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A934-9CE3-4425-8F72-094C8AB0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79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8;p9"/>
          <p:cNvCxnSpPr/>
          <p:nvPr/>
        </p:nvCxnSpPr>
        <p:spPr>
          <a:xfrm>
            <a:off x="1809750" y="6499225"/>
            <a:ext cx="1038225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9;p9"/>
          <p:cNvSpPr txBox="1"/>
          <p:nvPr/>
        </p:nvSpPr>
        <p:spPr>
          <a:xfrm>
            <a:off x="6972300" y="6496049"/>
            <a:ext cx="47625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Slant by Kimberly Mejia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61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83BB-5408-4511-8E8F-F19D1BE8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1512A-572A-460C-A609-2FA7F1611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C460C-EC95-46CB-865B-BAA6B61D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CCD74-A833-469D-892D-F418A57B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704F4-DFD1-4CA7-9EC2-E9A3059E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9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9BFF-E330-4E27-8665-B4C03741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20AE7-8A62-41A9-8B48-9AF6DEC4B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3B4A3-9AAA-48EE-BC3E-C68C8CD9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D3CF3-A8EA-47ED-A787-6424F75F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F58B4-21C7-4F1A-94A3-70075EA8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E004-CE6F-4463-AB31-5FBB4F169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160C-05B0-476D-9538-BC8144AA4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85FD5-ECB3-4A21-BDED-FFBCD5764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63387-71EC-4ED7-AD7B-3509F89E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5E75F-1B1C-4DF9-B7DD-FF79E79B9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3B849-6FCA-429B-8C7D-66C366AD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56AC-CC1A-4638-82EB-1434288D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2BD25-F8AD-44C8-B639-ECE81F88E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FB718-5053-4190-A1FB-F7E771A08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B6C1AE-C675-4260-9FF2-E493E76AF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77913-7ED9-4EC4-9EAA-056859836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1360EB-DCF2-4B5A-8328-1607C991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F2223-DB8D-44A0-A297-04CFA656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B8899-A477-4C28-A2BF-2C003D8E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27D0-3400-4B5C-BC9D-B4CCA30F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AA19EB-D7F7-42D2-9C8E-D3C67C1C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3AD79-368D-442F-9539-C6BD3C88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52AF3-147E-41A0-A24B-34684D56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B110A-97A7-4F38-91F2-2B016F56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C4B58-BEB3-4118-AC04-3789FD10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3B115-835D-4124-BD53-0D8BB54C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3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7A6A-4305-422A-8C5B-BF548190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7F23-F469-404D-B753-9DADF518F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41511-FD7A-469E-9227-A18079DB3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A6664-9CFC-4940-BD3C-24D669B7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8C820-195E-4620-8666-E0A14571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6AB52-084E-4FEE-90D1-C643FC7A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5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AED9-8D9E-49B7-A6EA-647452B0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1FF0BD-0720-422A-AA63-68E94F974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176A6-8CA7-48C6-B889-3B0FD86B6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4C147-6A7D-4C58-B2D6-0AABC5E8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24459-7772-48F5-96EE-5D07452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47B35-7795-4EFC-9821-006F5581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0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E0DB8-EB57-4336-B9BA-6AF105CE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E41F-E564-4EF4-AE17-B821CDDC7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37372-7ABE-4794-834E-4269121C7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B5B1A-346F-4EA7-9E86-956A555F351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2F17C-81B4-45A8-ACF2-A3AFD6A9A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B1D05-AB5A-4BEC-8D05-E0F8424C6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6C2D6-FF57-4CFF-B104-2B1199A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5C154-A122-4F98-A7E2-74DD0B6A6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947" y="2127494"/>
            <a:ext cx="9144000" cy="1128468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Bus Shelter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D7FE1-4C3D-4C10-BC46-AD64E7305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0739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ELA College/</a:t>
            </a:r>
            <a:r>
              <a:rPr lang="en-US" sz="3200" b="1" dirty="0" err="1">
                <a:solidFill>
                  <a:srgbClr val="C00000"/>
                </a:solidFill>
              </a:rPr>
              <a:t>LACC</a:t>
            </a:r>
            <a:r>
              <a:rPr lang="en-US" sz="3200" b="1" dirty="0">
                <a:solidFill>
                  <a:srgbClr val="C00000"/>
                </a:solidFill>
              </a:rPr>
              <a:t>/ Rio Hondo College</a:t>
            </a:r>
          </a:p>
        </p:txBody>
      </p:sp>
    </p:spTree>
    <p:extLst>
      <p:ext uri="{BB962C8B-B14F-4D97-AF65-F5344CB8AC3E}">
        <p14:creationId xmlns:p14="http://schemas.microsoft.com/office/powerpoint/2010/main" val="2801108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85428CE4-8A82-4F3E-91AD-F4C929B5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36" y="-1799"/>
            <a:ext cx="8925463" cy="686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B6D0-8690-4189-AB59-A853183C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7694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Rio Hondo College (2 Submissions)</a:t>
            </a:r>
          </a:p>
        </p:txBody>
      </p:sp>
    </p:spTree>
    <p:extLst>
      <p:ext uri="{BB962C8B-B14F-4D97-AF65-F5344CB8AC3E}">
        <p14:creationId xmlns:p14="http://schemas.microsoft.com/office/powerpoint/2010/main" val="425020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8513" y="1016312"/>
            <a:ext cx="2487556" cy="28574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b="1" spc="3" dirty="0">
                <a:solidFill>
                  <a:srgbClr val="367DA2"/>
                </a:solidFill>
                <a:latin typeface="Arial"/>
                <a:cs typeface="Arial"/>
              </a:rPr>
              <a:t>FINAL</a:t>
            </a:r>
            <a:r>
              <a:rPr b="1" spc="-14" dirty="0">
                <a:solidFill>
                  <a:srgbClr val="367DA2"/>
                </a:solidFill>
                <a:latin typeface="Arial"/>
                <a:cs typeface="Arial"/>
              </a:rPr>
              <a:t> </a:t>
            </a:r>
            <a:r>
              <a:rPr b="1" spc="10" dirty="0">
                <a:solidFill>
                  <a:srgbClr val="367DA2"/>
                </a:solidFill>
                <a:latin typeface="Arial"/>
                <a:cs typeface="Arial"/>
              </a:rPr>
              <a:t>DESIGN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6318" y="1528408"/>
            <a:ext cx="5299364" cy="3801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2F11B-0381-4027-B27D-E791696BAFA4}"/>
              </a:ext>
            </a:extLst>
          </p:cNvPr>
          <p:cNvSpPr txBox="1"/>
          <p:nvPr/>
        </p:nvSpPr>
        <p:spPr>
          <a:xfrm>
            <a:off x="0" y="-44149"/>
            <a:ext cx="732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Rio Hondo College Group 1</a:t>
            </a:r>
          </a:p>
          <a:p>
            <a:r>
              <a:rPr lang="en-US" b="1" dirty="0"/>
              <a:t>Fatima Barajas/</a:t>
            </a:r>
            <a:r>
              <a:rPr lang="en-US" b="1" dirty="0" err="1"/>
              <a:t>Lycette</a:t>
            </a:r>
            <a:r>
              <a:rPr lang="en-US" b="1" dirty="0"/>
              <a:t> Moran/Joseph Ryan George/</a:t>
            </a:r>
            <a:r>
              <a:rPr lang="en-US" b="1" dirty="0" err="1"/>
              <a:t>Jasmina</a:t>
            </a:r>
            <a:r>
              <a:rPr lang="en-US" b="1" dirty="0"/>
              <a:t> </a:t>
            </a:r>
            <a:r>
              <a:rPr lang="en-US" b="1" dirty="0" err="1"/>
              <a:t>Elsayed</a:t>
            </a:r>
            <a:endParaRPr lang="en-US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5863" y="1091045"/>
            <a:ext cx="4261139" cy="5165148"/>
            <a:chOff x="762000" y="1600200"/>
            <a:chExt cx="6249670" cy="7575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758" y="1600200"/>
              <a:ext cx="2623259" cy="32155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8466" y="1628898"/>
              <a:ext cx="2870276" cy="31545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0" y="4009090"/>
              <a:ext cx="6249424" cy="516666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72411" y="815831"/>
            <a:ext cx="708746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b="1" spc="3" dirty="0">
                <a:solidFill>
                  <a:srgbClr val="367DA2"/>
                </a:solidFill>
                <a:latin typeface="Arial"/>
                <a:cs typeface="Arial"/>
              </a:rPr>
              <a:t>FINAL</a:t>
            </a:r>
            <a:r>
              <a:rPr sz="750" b="1" spc="-14" dirty="0">
                <a:solidFill>
                  <a:srgbClr val="367DA2"/>
                </a:solidFill>
                <a:latin typeface="Arial"/>
                <a:cs typeface="Arial"/>
              </a:rPr>
              <a:t> </a:t>
            </a:r>
            <a:r>
              <a:rPr sz="750" b="1" spc="10" dirty="0">
                <a:solidFill>
                  <a:srgbClr val="367DA2"/>
                </a:solidFill>
                <a:latin typeface="Arial"/>
                <a:cs typeface="Arial"/>
              </a:rPr>
              <a:t>DESIGN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60DDF-F1BC-4BD8-950C-2B23C93825E2}"/>
              </a:ext>
            </a:extLst>
          </p:cNvPr>
          <p:cNvSpPr txBox="1"/>
          <p:nvPr/>
        </p:nvSpPr>
        <p:spPr>
          <a:xfrm>
            <a:off x="0" y="-44149"/>
            <a:ext cx="732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Rio Hondo College Group 1</a:t>
            </a:r>
          </a:p>
          <a:p>
            <a:r>
              <a:rPr lang="en-US" b="1" dirty="0"/>
              <a:t>Fatima Barajas/</a:t>
            </a:r>
            <a:r>
              <a:rPr lang="en-US" b="1" dirty="0" err="1"/>
              <a:t>Lycette</a:t>
            </a:r>
            <a:r>
              <a:rPr lang="en-US" b="1" dirty="0"/>
              <a:t> Moran/Joseph Ryan George/</a:t>
            </a:r>
            <a:r>
              <a:rPr lang="en-US" b="1" dirty="0" err="1"/>
              <a:t>Jasmina</a:t>
            </a:r>
            <a:r>
              <a:rPr lang="en-US" b="1" dirty="0"/>
              <a:t> </a:t>
            </a:r>
            <a:r>
              <a:rPr lang="en-US" b="1" dirty="0" err="1"/>
              <a:t>Elsayed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944" y="646856"/>
            <a:ext cx="11785599" cy="59480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40" y="738663"/>
            <a:ext cx="3199376" cy="694207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167" dirty="0">
                <a:latin typeface="Tahoma"/>
                <a:cs typeface="Tahoma"/>
              </a:rPr>
              <a:t>Fina</a:t>
            </a:r>
            <a:r>
              <a:rPr spc="-100" dirty="0">
                <a:latin typeface="Tahoma"/>
                <a:cs typeface="Tahoma"/>
              </a:rPr>
              <a:t>l</a:t>
            </a:r>
            <a:r>
              <a:rPr spc="-327" dirty="0">
                <a:latin typeface="Tahoma"/>
                <a:cs typeface="Tahoma"/>
              </a:rPr>
              <a:t> </a:t>
            </a:r>
            <a:r>
              <a:rPr spc="-200" dirty="0">
                <a:latin typeface="Tahoma"/>
                <a:cs typeface="Tahoma"/>
              </a:rPr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D8DA92-6DBD-4515-A9DB-EA2BC0F8C0A1}"/>
              </a:ext>
            </a:extLst>
          </p:cNvPr>
          <p:cNvSpPr txBox="1"/>
          <p:nvPr/>
        </p:nvSpPr>
        <p:spPr>
          <a:xfrm>
            <a:off x="0" y="0"/>
            <a:ext cx="5117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RH Line Station</a:t>
            </a:r>
          </a:p>
          <a:p>
            <a:r>
              <a:rPr lang="en-US" sz="1600" b="1" dirty="0"/>
              <a:t>Rio Hondo College Group 2</a:t>
            </a:r>
          </a:p>
          <a:p>
            <a:r>
              <a:rPr lang="en-US" sz="1600" b="1" dirty="0"/>
              <a:t>Marco Rodriguez/</a:t>
            </a:r>
            <a:r>
              <a:rPr lang="en-US" sz="1600" b="1" dirty="0" err="1"/>
              <a:t>Remberto</a:t>
            </a:r>
            <a:r>
              <a:rPr lang="en-US" sz="1600" b="1" dirty="0"/>
              <a:t> </a:t>
            </a:r>
            <a:r>
              <a:rPr lang="en-US" sz="1600" b="1" dirty="0" err="1"/>
              <a:t>Candelario</a:t>
            </a:r>
            <a:r>
              <a:rPr lang="en-US" sz="1600" b="1" dirty="0"/>
              <a:t>/Jacob Perez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1C787-48D3-452C-BC94-E2A8C88FEEFD}"/>
              </a:ext>
            </a:extLst>
          </p:cNvPr>
          <p:cNvSpPr txBox="1"/>
          <p:nvPr/>
        </p:nvSpPr>
        <p:spPr>
          <a:xfrm>
            <a:off x="5507612" y="92332"/>
            <a:ext cx="356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3</a:t>
            </a:r>
            <a:r>
              <a:rPr lang="en-US" sz="3600" b="1" baseline="30000" dirty="0">
                <a:solidFill>
                  <a:srgbClr val="C00000"/>
                </a:solidFill>
              </a:rPr>
              <a:t>rd</a:t>
            </a:r>
            <a:r>
              <a:rPr lang="en-US" sz="3600" b="1" dirty="0">
                <a:solidFill>
                  <a:srgbClr val="C00000"/>
                </a:solidFill>
              </a:rPr>
              <a:t> Place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566899"/>
            <a:ext cx="7196332" cy="40576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72649" y="512445"/>
            <a:ext cx="20497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u="heavy" spc="-167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Fron</a:t>
            </a:r>
            <a:r>
              <a:rPr sz="3200" b="1" u="heavy" spc="-9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t</a:t>
            </a:r>
            <a:r>
              <a:rPr sz="3200" b="1" u="heavy" spc="-327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3200" b="1" u="heavy" spc="-127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View</a:t>
            </a:r>
            <a:endParaRPr sz="32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0267" y="1566901"/>
            <a:ext cx="4854867" cy="43339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84347" y="87561"/>
            <a:ext cx="1825413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207" dirty="0">
                <a:latin typeface="Tahoma"/>
                <a:cs typeface="Tahoma"/>
              </a:rPr>
              <a:t>Sid</a:t>
            </a:r>
            <a:r>
              <a:rPr spc="-193" dirty="0">
                <a:latin typeface="Tahoma"/>
                <a:cs typeface="Tahoma"/>
              </a:rPr>
              <a:t>e</a:t>
            </a:r>
            <a:r>
              <a:rPr spc="-327" dirty="0">
                <a:latin typeface="Tahoma"/>
                <a:cs typeface="Tahoma"/>
              </a:rPr>
              <a:t> </a:t>
            </a:r>
            <a:r>
              <a:rPr spc="-127" dirty="0">
                <a:latin typeface="Tahoma"/>
                <a:cs typeface="Tahoma"/>
              </a:rPr>
              <a:t>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AB852-C36F-4422-9EA8-688B35DEE2C2}"/>
              </a:ext>
            </a:extLst>
          </p:cNvPr>
          <p:cNvSpPr txBox="1"/>
          <p:nvPr/>
        </p:nvSpPr>
        <p:spPr>
          <a:xfrm>
            <a:off x="0" y="0"/>
            <a:ext cx="5117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RH Line Station</a:t>
            </a:r>
          </a:p>
          <a:p>
            <a:r>
              <a:rPr lang="en-US" sz="1600" b="1" dirty="0"/>
              <a:t>Rio Hondo College Group 2</a:t>
            </a:r>
          </a:p>
          <a:p>
            <a:r>
              <a:rPr lang="en-US" sz="1600" b="1" dirty="0"/>
              <a:t>Marco Rodriguez/</a:t>
            </a:r>
            <a:r>
              <a:rPr lang="en-US" sz="1600" b="1" dirty="0" err="1"/>
              <a:t>Remberto</a:t>
            </a:r>
            <a:r>
              <a:rPr lang="en-US" sz="1600" b="1" dirty="0"/>
              <a:t> </a:t>
            </a:r>
            <a:r>
              <a:rPr lang="en-US" sz="1600" b="1" dirty="0" err="1"/>
              <a:t>Candelario</a:t>
            </a:r>
            <a:r>
              <a:rPr lang="en-US" sz="1600" b="1" dirty="0"/>
              <a:t>/Jacob Perez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817" y="728134"/>
            <a:ext cx="10414367" cy="54017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8997" y="-271240"/>
            <a:ext cx="3192780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152" dirty="0">
                <a:latin typeface="Tahoma"/>
                <a:cs typeface="Tahoma"/>
              </a:rPr>
              <a:t>P</a:t>
            </a:r>
            <a:r>
              <a:rPr spc="-167" dirty="0">
                <a:latin typeface="Tahoma"/>
                <a:cs typeface="Tahoma"/>
              </a:rPr>
              <a:t>erspecti</a:t>
            </a:r>
            <a:r>
              <a:rPr spc="-233" dirty="0">
                <a:latin typeface="Tahoma"/>
                <a:cs typeface="Tahoma"/>
              </a:rPr>
              <a:t>v</a:t>
            </a:r>
            <a:r>
              <a:rPr spc="-193" dirty="0">
                <a:latin typeface="Tahoma"/>
                <a:cs typeface="Tahoma"/>
              </a:rPr>
              <a:t>e</a:t>
            </a:r>
            <a:r>
              <a:rPr spc="-327" dirty="0">
                <a:latin typeface="Tahoma"/>
                <a:cs typeface="Tahoma"/>
              </a:rPr>
              <a:t> </a:t>
            </a:r>
            <a:r>
              <a:rPr spc="-127" dirty="0">
                <a:latin typeface="Tahoma"/>
                <a:cs typeface="Tahoma"/>
              </a:rPr>
              <a:t>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3A01C6-21C8-44DC-A6E0-B2FD56E66FD1}"/>
              </a:ext>
            </a:extLst>
          </p:cNvPr>
          <p:cNvSpPr txBox="1"/>
          <p:nvPr/>
        </p:nvSpPr>
        <p:spPr>
          <a:xfrm>
            <a:off x="0" y="0"/>
            <a:ext cx="5117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RH Line Station</a:t>
            </a:r>
          </a:p>
          <a:p>
            <a:r>
              <a:rPr lang="en-US" sz="1600" b="1" dirty="0"/>
              <a:t>Rio Hondo College Group 2</a:t>
            </a:r>
          </a:p>
          <a:p>
            <a:r>
              <a:rPr lang="en-US" sz="1600" b="1" dirty="0"/>
              <a:t>Marco Rodriguez/</a:t>
            </a:r>
            <a:r>
              <a:rPr lang="en-US" sz="1600" b="1" dirty="0" err="1"/>
              <a:t>Remberto</a:t>
            </a:r>
            <a:r>
              <a:rPr lang="en-US" sz="1600" b="1" dirty="0"/>
              <a:t> </a:t>
            </a:r>
            <a:r>
              <a:rPr lang="en-US" sz="1600" b="1" dirty="0" err="1"/>
              <a:t>Candelario</a:t>
            </a:r>
            <a:r>
              <a:rPr lang="en-US" sz="1600" b="1" dirty="0"/>
              <a:t>/Jacob Perez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B6D0-8690-4189-AB59-A853183C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769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East LA College (3 submissions)</a:t>
            </a:r>
          </a:p>
        </p:txBody>
      </p:sp>
    </p:spTree>
    <p:extLst>
      <p:ext uri="{BB962C8B-B14F-4D97-AF65-F5344CB8AC3E}">
        <p14:creationId xmlns:p14="http://schemas.microsoft.com/office/powerpoint/2010/main" val="65173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 descr="A picture containing text, sky, outdoor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"/>
          <p:cNvSpPr txBox="1"/>
          <p:nvPr/>
        </p:nvSpPr>
        <p:spPr>
          <a:xfrm>
            <a:off x="80198" y="5770400"/>
            <a:ext cx="2672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Photovoltaic panels on roof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LED concealed lighting in ceiling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</a:rPr>
              <a:t>3 L</a:t>
            </a: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 kiosk sign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</a:rPr>
              <a:t>4</a:t>
            </a: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Glass panels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</a:rPr>
              <a:t>5</a:t>
            </a: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Painted metal bench</a:t>
            </a:r>
            <a:endParaRPr/>
          </a:p>
        </p:txBody>
      </p:sp>
      <p:sp>
        <p:nvSpPr>
          <p:cNvPr id="44" name="Google Shape;44;p3"/>
          <p:cNvSpPr txBox="1"/>
          <p:nvPr/>
        </p:nvSpPr>
        <p:spPr>
          <a:xfrm>
            <a:off x="5623435" y="801066"/>
            <a:ext cx="283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5" name="Google Shape;45;p3"/>
          <p:cNvSpPr txBox="1"/>
          <p:nvPr/>
        </p:nvSpPr>
        <p:spPr>
          <a:xfrm>
            <a:off x="5623417" y="1247357"/>
            <a:ext cx="283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6" name="Google Shape;46;p3"/>
          <p:cNvSpPr txBox="1"/>
          <p:nvPr/>
        </p:nvSpPr>
        <p:spPr>
          <a:xfrm>
            <a:off x="3366274" y="4971820"/>
            <a:ext cx="283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7" name="Google Shape;47;p3"/>
          <p:cNvSpPr txBox="1"/>
          <p:nvPr/>
        </p:nvSpPr>
        <p:spPr>
          <a:xfrm>
            <a:off x="7189478" y="2446184"/>
            <a:ext cx="283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8" name="Google Shape;48;p3"/>
          <p:cNvSpPr txBox="1"/>
          <p:nvPr/>
        </p:nvSpPr>
        <p:spPr>
          <a:xfrm>
            <a:off x="5706328" y="5011434"/>
            <a:ext cx="283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</a:rPr>
              <a:t>5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15913-E9F4-4495-A675-E486260CD584}"/>
              </a:ext>
            </a:extLst>
          </p:cNvPr>
          <p:cNvSpPr txBox="1"/>
          <p:nvPr/>
        </p:nvSpPr>
        <p:spPr>
          <a:xfrm>
            <a:off x="158262" y="95253"/>
            <a:ext cx="3491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Slant Bus Shelter</a:t>
            </a:r>
          </a:p>
          <a:p>
            <a:r>
              <a:rPr lang="en-US" dirty="0">
                <a:solidFill>
                  <a:schemeClr val="bg1"/>
                </a:solidFill>
              </a:rPr>
              <a:t>Kimberly Mejia, ELA College 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building, sign&#10;&#10;Description automatically generated">
            <a:extLst>
              <a:ext uri="{FF2B5EF4-FFF2-40B4-BE49-F238E27FC236}">
                <a16:creationId xmlns:a16="http://schemas.microsoft.com/office/drawing/2014/main" id="{74CD82AE-FC09-494A-A54A-FF76A4CB6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779F01-8239-4EF8-835A-89BEEC6A09A7}"/>
              </a:ext>
            </a:extLst>
          </p:cNvPr>
          <p:cNvSpPr txBox="1"/>
          <p:nvPr/>
        </p:nvSpPr>
        <p:spPr>
          <a:xfrm>
            <a:off x="67763" y="112168"/>
            <a:ext cx="421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Three Steps Bus Shelter</a:t>
            </a:r>
          </a:p>
          <a:p>
            <a:r>
              <a:rPr lang="en-US" dirty="0">
                <a:solidFill>
                  <a:schemeClr val="bg1"/>
                </a:solidFill>
              </a:rPr>
              <a:t>Jimmy </a:t>
            </a:r>
            <a:r>
              <a:rPr lang="en-US" dirty="0" err="1">
                <a:solidFill>
                  <a:schemeClr val="bg1"/>
                </a:solidFill>
              </a:rPr>
              <a:t>Maceda</a:t>
            </a:r>
            <a:r>
              <a:rPr lang="en-US" dirty="0">
                <a:solidFill>
                  <a:schemeClr val="bg1"/>
                </a:solidFill>
              </a:rPr>
              <a:t>/Jose Garcia, ELA College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88812-7C0A-48FF-85CE-FA2124E77A31}"/>
              </a:ext>
            </a:extLst>
          </p:cNvPr>
          <p:cNvSpPr txBox="1"/>
          <p:nvPr/>
        </p:nvSpPr>
        <p:spPr>
          <a:xfrm>
            <a:off x="5081953" y="66074"/>
            <a:ext cx="356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</a:t>
            </a:r>
            <a:r>
              <a:rPr lang="en-US" sz="3600" b="1" baseline="30000" dirty="0">
                <a:solidFill>
                  <a:srgbClr val="C00000"/>
                </a:solidFill>
              </a:rPr>
              <a:t>st</a:t>
            </a:r>
            <a:r>
              <a:rPr lang="en-US" sz="3600" b="1" dirty="0">
                <a:solidFill>
                  <a:srgbClr val="C00000"/>
                </a:solidFill>
              </a:rPr>
              <a:t> Place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65E0E-1550-4DFC-B51E-E4CBDD22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4"/>
            <a:ext cx="12192000" cy="68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1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" descr="A picture containing text, sky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862" y="-24110"/>
            <a:ext cx="12277724" cy="69062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213A18-926B-427B-B32F-C2D21B081F21}"/>
              </a:ext>
            </a:extLst>
          </p:cNvPr>
          <p:cNvSpPr txBox="1"/>
          <p:nvPr/>
        </p:nvSpPr>
        <p:spPr>
          <a:xfrm>
            <a:off x="140677" y="123092"/>
            <a:ext cx="4624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Right On Time Bus Shelter</a:t>
            </a:r>
          </a:p>
          <a:p>
            <a:r>
              <a:rPr lang="en-US" dirty="0">
                <a:solidFill>
                  <a:schemeClr val="bg1"/>
                </a:solidFill>
              </a:rPr>
              <a:t>Hugo Torres/V Trujillo, ELA College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44029-4697-495F-BB2C-4FA0DE3B9ABB}"/>
              </a:ext>
            </a:extLst>
          </p:cNvPr>
          <p:cNvSpPr txBox="1"/>
          <p:nvPr/>
        </p:nvSpPr>
        <p:spPr>
          <a:xfrm>
            <a:off x="5081953" y="66074"/>
            <a:ext cx="356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2nd Place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B6D0-8690-4189-AB59-A853183C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69" y="1822083"/>
            <a:ext cx="12080631" cy="169484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Los Angeles City College (1 Submission)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23F5AD-353F-4F57-95D0-7E3A91E0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" y="-20079"/>
            <a:ext cx="12098215" cy="7595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ABB13-1773-4D20-A7B2-B5C7377DDC69}"/>
              </a:ext>
            </a:extLst>
          </p:cNvPr>
          <p:cNvSpPr txBox="1"/>
          <p:nvPr/>
        </p:nvSpPr>
        <p:spPr>
          <a:xfrm>
            <a:off x="0" y="6515045"/>
            <a:ext cx="387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 Angeles City College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1B7B6-2346-493C-A580-98D0DE868CCA}"/>
              </a:ext>
            </a:extLst>
          </p:cNvPr>
          <p:cNvSpPr txBox="1"/>
          <p:nvPr/>
        </p:nvSpPr>
        <p:spPr>
          <a:xfrm>
            <a:off x="0" y="5868714"/>
            <a:ext cx="447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Honorable Mention</a:t>
            </a:r>
          </a:p>
        </p:txBody>
      </p:sp>
    </p:spTree>
    <p:extLst>
      <p:ext uri="{BB962C8B-B14F-4D97-AF65-F5344CB8AC3E}">
        <p14:creationId xmlns:p14="http://schemas.microsoft.com/office/powerpoint/2010/main" val="404877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9D86E54-9057-46C9-B3F6-3FE22D5C7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8" y="2753750"/>
            <a:ext cx="5654842" cy="3550291"/>
          </a:xfrm>
          <a:prstGeom prst="rect">
            <a:avLst/>
          </a:prstGeom>
        </p:spPr>
      </p:pic>
      <p:pic>
        <p:nvPicPr>
          <p:cNvPr id="3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71986EF-E1C1-4BA9-AC85-AB3D1D269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00" y="2743018"/>
            <a:ext cx="5676306" cy="35610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73EBA0-1D41-442B-8D57-85C053677692}"/>
              </a:ext>
            </a:extLst>
          </p:cNvPr>
          <p:cNvSpPr/>
          <p:nvPr/>
        </p:nvSpPr>
        <p:spPr>
          <a:xfrm>
            <a:off x="-2932" y="795702"/>
            <a:ext cx="12206653" cy="91586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3A56E-E990-43EA-B142-4AB5D94B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757" y="590189"/>
            <a:ext cx="5780485" cy="1121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Gill Sans MT"/>
              </a:rPr>
              <a:t>Front </a:t>
            </a:r>
            <a:r>
              <a:rPr lang="en-US">
                <a:solidFill>
                  <a:schemeClr val="bg1"/>
                </a:solidFill>
                <a:latin typeface="Gill Sans MT"/>
              </a:rPr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3727538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205</Words>
  <Application>Microsoft Office PowerPoint</Application>
  <PresentationFormat>Widescreen</PresentationFormat>
  <Paragraphs>46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Tahoma</vt:lpstr>
      <vt:lpstr>Office Theme</vt:lpstr>
      <vt:lpstr>Bus Shelter Solutions</vt:lpstr>
      <vt:lpstr>East LA College (3 submissions)</vt:lpstr>
      <vt:lpstr>PowerPoint Presentation</vt:lpstr>
      <vt:lpstr>PowerPoint Presentation</vt:lpstr>
      <vt:lpstr>PowerPoint Presentation</vt:lpstr>
      <vt:lpstr>PowerPoint Presentation</vt:lpstr>
      <vt:lpstr>Los Angeles City College (1 Submission)</vt:lpstr>
      <vt:lpstr>PowerPoint Presentation</vt:lpstr>
      <vt:lpstr>Front View</vt:lpstr>
      <vt:lpstr>PowerPoint Presentation</vt:lpstr>
      <vt:lpstr>Rio Hondo College (2 Submissions)</vt:lpstr>
      <vt:lpstr>PowerPoint Presentation</vt:lpstr>
      <vt:lpstr>PowerPoint Presentation</vt:lpstr>
      <vt:lpstr>Final Design</vt:lpstr>
      <vt:lpstr>Side View</vt:lpstr>
      <vt:lpstr>Perspective 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 Shelter Solutions</dc:title>
  <dc:creator>Eng, Edward</dc:creator>
  <cp:lastModifiedBy>Eng, Edward</cp:lastModifiedBy>
  <cp:revision>5</cp:revision>
  <dcterms:created xsi:type="dcterms:W3CDTF">2021-12-06T19:06:38Z</dcterms:created>
  <dcterms:modified xsi:type="dcterms:W3CDTF">2021-12-16T02:25:57Z</dcterms:modified>
</cp:coreProperties>
</file>