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23"/>
  </p:notesMasterIdLst>
  <p:handoutMasterIdLst>
    <p:handoutMasterId r:id="rId24"/>
  </p:handoutMasterIdLst>
  <p:sldIdLst>
    <p:sldId id="256" r:id="rId2"/>
    <p:sldId id="570" r:id="rId3"/>
    <p:sldId id="619" r:id="rId4"/>
    <p:sldId id="624" r:id="rId5"/>
    <p:sldId id="480" r:id="rId6"/>
    <p:sldId id="430" r:id="rId7"/>
    <p:sldId id="625" r:id="rId8"/>
    <p:sldId id="516" r:id="rId9"/>
    <p:sldId id="517" r:id="rId10"/>
    <p:sldId id="518" r:id="rId11"/>
    <p:sldId id="568" r:id="rId12"/>
    <p:sldId id="524" r:id="rId13"/>
    <p:sldId id="482" r:id="rId14"/>
    <p:sldId id="560" r:id="rId15"/>
    <p:sldId id="485" r:id="rId16"/>
    <p:sldId id="486" r:id="rId17"/>
    <p:sldId id="488" r:id="rId18"/>
    <p:sldId id="525" r:id="rId19"/>
    <p:sldId id="494" r:id="rId20"/>
    <p:sldId id="617" r:id="rId21"/>
    <p:sldId id="299" r:id="rId22"/>
  </p:sldIdLst>
  <p:sldSz cx="9144000" cy="6858000" type="screen4x3"/>
  <p:notesSz cx="7019925" cy="9305925"/>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31" userDrawn="1">
          <p15:clr>
            <a:srgbClr val="A4A3A4"/>
          </p15:clr>
        </p15:guide>
        <p15:guide id="2" pos="221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0000"/>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136" autoAdjust="0"/>
    <p:restoredTop sz="94206" autoAdjust="0"/>
  </p:normalViewPr>
  <p:slideViewPr>
    <p:cSldViewPr>
      <p:cViewPr varScale="1">
        <p:scale>
          <a:sx n="162" d="100"/>
          <a:sy n="162" d="100"/>
        </p:scale>
        <p:origin x="2112" y="14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100" d="100"/>
          <a:sy n="100" d="100"/>
        </p:scale>
        <p:origin x="2046" y="-1902"/>
      </p:cViewPr>
      <p:guideLst>
        <p:guide orient="horz" pos="2931"/>
        <p:guide pos="221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D738438-0FB7-42CD-8050-E4515EFCE312}" type="doc">
      <dgm:prSet loTypeId="urn:microsoft.com/office/officeart/2005/8/layout/default" loCatId="list" qsTypeId="urn:microsoft.com/office/officeart/2005/8/quickstyle/simple1" qsCatId="simple" csTypeId="urn:microsoft.com/office/officeart/2005/8/colors/colorful5" csCatId="colorful" phldr="1"/>
      <dgm:spPr/>
      <dgm:t>
        <a:bodyPr/>
        <a:lstStyle/>
        <a:p>
          <a:endParaRPr lang="en-US"/>
        </a:p>
      </dgm:t>
    </dgm:pt>
    <dgm:pt modelId="{FF25815E-5970-41DF-8C99-F691679960B4}">
      <dgm:prSet/>
      <dgm:spPr/>
      <dgm:t>
        <a:bodyPr/>
        <a:lstStyle/>
        <a:p>
          <a:pPr algn="ctr"/>
          <a:r>
            <a:rPr lang="en-US" dirty="0"/>
            <a:t>Learn about the landmark law that established lifesaving care for people living with HIV in the United States.</a:t>
          </a:r>
        </a:p>
      </dgm:t>
    </dgm:pt>
    <dgm:pt modelId="{68765089-C56A-4EBA-BB47-F55D00F28599}" type="parTrans" cxnId="{A1A6E3B1-CFF7-4ACF-875A-7512D8022E10}">
      <dgm:prSet/>
      <dgm:spPr/>
      <dgm:t>
        <a:bodyPr/>
        <a:lstStyle/>
        <a:p>
          <a:endParaRPr lang="en-US"/>
        </a:p>
      </dgm:t>
    </dgm:pt>
    <dgm:pt modelId="{C767D053-DB9B-47B0-B01C-E847A13E8949}" type="sibTrans" cxnId="{A1A6E3B1-CFF7-4ACF-875A-7512D8022E10}">
      <dgm:prSet/>
      <dgm:spPr/>
      <dgm:t>
        <a:bodyPr/>
        <a:lstStyle/>
        <a:p>
          <a:endParaRPr lang="en-US"/>
        </a:p>
      </dgm:t>
    </dgm:pt>
    <dgm:pt modelId="{B2A3DFEE-C2EC-44FA-AA9B-15C60FC4AD04}" type="pres">
      <dgm:prSet presAssocID="{CD738438-0FB7-42CD-8050-E4515EFCE312}" presName="diagram" presStyleCnt="0">
        <dgm:presLayoutVars>
          <dgm:dir/>
          <dgm:resizeHandles val="exact"/>
        </dgm:presLayoutVars>
      </dgm:prSet>
      <dgm:spPr/>
    </dgm:pt>
    <dgm:pt modelId="{9419AE20-4A8F-4037-A2B8-70EF6D603A32}" type="pres">
      <dgm:prSet presAssocID="{FF25815E-5970-41DF-8C99-F691679960B4}" presName="node" presStyleLbl="node1" presStyleIdx="0" presStyleCnt="1">
        <dgm:presLayoutVars>
          <dgm:bulletEnabled val="1"/>
        </dgm:presLayoutVars>
      </dgm:prSet>
      <dgm:spPr/>
    </dgm:pt>
  </dgm:ptLst>
  <dgm:cxnLst>
    <dgm:cxn modelId="{C5E80E3C-4F50-4CB6-A6BA-A7E5776967A8}" type="presOf" srcId="{CD738438-0FB7-42CD-8050-E4515EFCE312}" destId="{B2A3DFEE-C2EC-44FA-AA9B-15C60FC4AD04}" srcOrd="0" destOrd="0" presId="urn:microsoft.com/office/officeart/2005/8/layout/default"/>
    <dgm:cxn modelId="{A1A6E3B1-CFF7-4ACF-875A-7512D8022E10}" srcId="{CD738438-0FB7-42CD-8050-E4515EFCE312}" destId="{FF25815E-5970-41DF-8C99-F691679960B4}" srcOrd="0" destOrd="0" parTransId="{68765089-C56A-4EBA-BB47-F55D00F28599}" sibTransId="{C767D053-DB9B-47B0-B01C-E847A13E8949}"/>
    <dgm:cxn modelId="{112BF5B4-2D78-4414-BDE9-B3AA21DB4839}" type="presOf" srcId="{FF25815E-5970-41DF-8C99-F691679960B4}" destId="{9419AE20-4A8F-4037-A2B8-70EF6D603A32}" srcOrd="0" destOrd="0" presId="urn:microsoft.com/office/officeart/2005/8/layout/default"/>
    <dgm:cxn modelId="{03A24774-8F60-4195-97E6-63FC131CBAD0}" type="presParOf" srcId="{B2A3DFEE-C2EC-44FA-AA9B-15C60FC4AD04}" destId="{9419AE20-4A8F-4037-A2B8-70EF6D603A32}" srcOrd="0"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999A8BD-8CA8-4EA1-8FAF-E2D1B66162A7}" type="doc">
      <dgm:prSet loTypeId="urn:microsoft.com/office/officeart/2008/layout/LinedList" loCatId="list" qsTypeId="urn:microsoft.com/office/officeart/2005/8/quickstyle/simple1" qsCatId="simple" csTypeId="urn:microsoft.com/office/officeart/2005/8/colors/colorful2" csCatId="colorful" phldr="1"/>
      <dgm:spPr/>
      <dgm:t>
        <a:bodyPr/>
        <a:lstStyle/>
        <a:p>
          <a:endParaRPr lang="en-US"/>
        </a:p>
      </dgm:t>
    </dgm:pt>
    <dgm:pt modelId="{16179637-97D3-4D07-9346-C19B344CBDB2}">
      <dgm:prSet/>
      <dgm:spPr/>
      <dgm:t>
        <a:bodyPr/>
        <a:lstStyle/>
        <a:p>
          <a:r>
            <a:rPr lang="en-US" dirty="0"/>
            <a:t>August 18, 2020 marked the 30th anniversary of the Ryan White Comprehensive AIDS Resources Emergency (CARE) Act. </a:t>
          </a:r>
        </a:p>
      </dgm:t>
    </dgm:pt>
    <dgm:pt modelId="{F0F142B5-5C3A-43F8-A52E-6E324D724720}" type="parTrans" cxnId="{BB278E13-F8EE-4399-A676-500A6CA7B3FF}">
      <dgm:prSet/>
      <dgm:spPr/>
      <dgm:t>
        <a:bodyPr/>
        <a:lstStyle/>
        <a:p>
          <a:endParaRPr lang="en-US"/>
        </a:p>
      </dgm:t>
    </dgm:pt>
    <dgm:pt modelId="{2B9BFCCB-393C-48D2-913B-6EEB2B2A0DE3}" type="sibTrans" cxnId="{BB278E13-F8EE-4399-A676-500A6CA7B3FF}">
      <dgm:prSet/>
      <dgm:spPr/>
      <dgm:t>
        <a:bodyPr/>
        <a:lstStyle/>
        <a:p>
          <a:endParaRPr lang="en-US"/>
        </a:p>
      </dgm:t>
    </dgm:pt>
    <dgm:pt modelId="{4683F850-D39A-49C5-B1C3-63DA4C497EA0}">
      <dgm:prSet/>
      <dgm:spPr/>
      <dgm:t>
        <a:bodyPr/>
        <a:lstStyle/>
        <a:p>
          <a:r>
            <a:rPr lang="en-US" dirty="0"/>
            <a:t>Landmark legislation created the largest Federal program focused exclusively on providing care and treatment services to people with HIV, called the Ryan White HIV/AIDS Program.</a:t>
          </a:r>
        </a:p>
      </dgm:t>
    </dgm:pt>
    <dgm:pt modelId="{877490BA-A3CB-484B-8E04-26187E9E98AC}" type="parTrans" cxnId="{41DBFE5A-6BB7-419E-89B0-C57DDE428602}">
      <dgm:prSet/>
      <dgm:spPr/>
      <dgm:t>
        <a:bodyPr/>
        <a:lstStyle/>
        <a:p>
          <a:endParaRPr lang="en-US"/>
        </a:p>
      </dgm:t>
    </dgm:pt>
    <dgm:pt modelId="{EA6B91F3-83F9-4B4C-BC81-7DDF4FB4C243}" type="sibTrans" cxnId="{41DBFE5A-6BB7-419E-89B0-C57DDE428602}">
      <dgm:prSet/>
      <dgm:spPr/>
      <dgm:t>
        <a:bodyPr/>
        <a:lstStyle/>
        <a:p>
          <a:endParaRPr lang="en-US"/>
        </a:p>
      </dgm:t>
    </dgm:pt>
    <dgm:pt modelId="{1C244E73-668A-4810-A259-F6CF9CA6BC8B}" type="pres">
      <dgm:prSet presAssocID="{8999A8BD-8CA8-4EA1-8FAF-E2D1B66162A7}" presName="vert0" presStyleCnt="0">
        <dgm:presLayoutVars>
          <dgm:dir/>
          <dgm:animOne val="branch"/>
          <dgm:animLvl val="lvl"/>
        </dgm:presLayoutVars>
      </dgm:prSet>
      <dgm:spPr/>
    </dgm:pt>
    <dgm:pt modelId="{379677FE-8BBD-4A2B-B2C6-EC4BCEA2D169}" type="pres">
      <dgm:prSet presAssocID="{16179637-97D3-4D07-9346-C19B344CBDB2}" presName="thickLine" presStyleLbl="alignNode1" presStyleIdx="0" presStyleCnt="2"/>
      <dgm:spPr/>
    </dgm:pt>
    <dgm:pt modelId="{F2BA0F00-35A9-4FD2-9530-76870DCE796A}" type="pres">
      <dgm:prSet presAssocID="{16179637-97D3-4D07-9346-C19B344CBDB2}" presName="horz1" presStyleCnt="0"/>
      <dgm:spPr/>
    </dgm:pt>
    <dgm:pt modelId="{78E16147-1933-45D7-ACDB-95FD4D4A2AF4}" type="pres">
      <dgm:prSet presAssocID="{16179637-97D3-4D07-9346-C19B344CBDB2}" presName="tx1" presStyleLbl="revTx" presStyleIdx="0" presStyleCnt="2"/>
      <dgm:spPr/>
    </dgm:pt>
    <dgm:pt modelId="{ABCA7337-E6B1-4CA7-B462-518C16F0A257}" type="pres">
      <dgm:prSet presAssocID="{16179637-97D3-4D07-9346-C19B344CBDB2}" presName="vert1" presStyleCnt="0"/>
      <dgm:spPr/>
    </dgm:pt>
    <dgm:pt modelId="{CBF18DD2-65E8-4867-85FE-C25667998ADE}" type="pres">
      <dgm:prSet presAssocID="{4683F850-D39A-49C5-B1C3-63DA4C497EA0}" presName="thickLine" presStyleLbl="alignNode1" presStyleIdx="1" presStyleCnt="2"/>
      <dgm:spPr/>
    </dgm:pt>
    <dgm:pt modelId="{51871302-B801-4420-B507-5934F18F4042}" type="pres">
      <dgm:prSet presAssocID="{4683F850-D39A-49C5-B1C3-63DA4C497EA0}" presName="horz1" presStyleCnt="0"/>
      <dgm:spPr/>
    </dgm:pt>
    <dgm:pt modelId="{AD5BB88E-C5D6-4DEE-A2FB-A9988AB20714}" type="pres">
      <dgm:prSet presAssocID="{4683F850-D39A-49C5-B1C3-63DA4C497EA0}" presName="tx1" presStyleLbl="revTx" presStyleIdx="1" presStyleCnt="2"/>
      <dgm:spPr/>
    </dgm:pt>
    <dgm:pt modelId="{4480D93E-5E8F-462B-9E78-318A2ABCE476}" type="pres">
      <dgm:prSet presAssocID="{4683F850-D39A-49C5-B1C3-63DA4C497EA0}" presName="vert1" presStyleCnt="0"/>
      <dgm:spPr/>
    </dgm:pt>
  </dgm:ptLst>
  <dgm:cxnLst>
    <dgm:cxn modelId="{BB278E13-F8EE-4399-A676-500A6CA7B3FF}" srcId="{8999A8BD-8CA8-4EA1-8FAF-E2D1B66162A7}" destId="{16179637-97D3-4D07-9346-C19B344CBDB2}" srcOrd="0" destOrd="0" parTransId="{F0F142B5-5C3A-43F8-A52E-6E324D724720}" sibTransId="{2B9BFCCB-393C-48D2-913B-6EEB2B2A0DE3}"/>
    <dgm:cxn modelId="{91922622-B17A-4058-9895-F87E8A2365DC}" type="presOf" srcId="{8999A8BD-8CA8-4EA1-8FAF-E2D1B66162A7}" destId="{1C244E73-668A-4810-A259-F6CF9CA6BC8B}" srcOrd="0" destOrd="0" presId="urn:microsoft.com/office/officeart/2008/layout/LinedList"/>
    <dgm:cxn modelId="{41DBFE5A-6BB7-419E-89B0-C57DDE428602}" srcId="{8999A8BD-8CA8-4EA1-8FAF-E2D1B66162A7}" destId="{4683F850-D39A-49C5-B1C3-63DA4C497EA0}" srcOrd="1" destOrd="0" parTransId="{877490BA-A3CB-484B-8E04-26187E9E98AC}" sibTransId="{EA6B91F3-83F9-4B4C-BC81-7DDF4FB4C243}"/>
    <dgm:cxn modelId="{B0130EA6-F842-4240-909C-23D1B8C10DC9}" type="presOf" srcId="{4683F850-D39A-49C5-B1C3-63DA4C497EA0}" destId="{AD5BB88E-C5D6-4DEE-A2FB-A9988AB20714}" srcOrd="0" destOrd="0" presId="urn:microsoft.com/office/officeart/2008/layout/LinedList"/>
    <dgm:cxn modelId="{8E7033D2-222B-4D7C-8BD5-AE7808248533}" type="presOf" srcId="{16179637-97D3-4D07-9346-C19B344CBDB2}" destId="{78E16147-1933-45D7-ACDB-95FD4D4A2AF4}" srcOrd="0" destOrd="0" presId="urn:microsoft.com/office/officeart/2008/layout/LinedList"/>
    <dgm:cxn modelId="{185424D5-30FD-45AB-8907-626DEDA0244E}" type="presParOf" srcId="{1C244E73-668A-4810-A259-F6CF9CA6BC8B}" destId="{379677FE-8BBD-4A2B-B2C6-EC4BCEA2D169}" srcOrd="0" destOrd="0" presId="urn:microsoft.com/office/officeart/2008/layout/LinedList"/>
    <dgm:cxn modelId="{235F0413-54DF-42EA-8357-71D602F2DEBE}" type="presParOf" srcId="{1C244E73-668A-4810-A259-F6CF9CA6BC8B}" destId="{F2BA0F00-35A9-4FD2-9530-76870DCE796A}" srcOrd="1" destOrd="0" presId="urn:microsoft.com/office/officeart/2008/layout/LinedList"/>
    <dgm:cxn modelId="{4AB670DE-0488-4748-BB40-18F27739755E}" type="presParOf" srcId="{F2BA0F00-35A9-4FD2-9530-76870DCE796A}" destId="{78E16147-1933-45D7-ACDB-95FD4D4A2AF4}" srcOrd="0" destOrd="0" presId="urn:microsoft.com/office/officeart/2008/layout/LinedList"/>
    <dgm:cxn modelId="{10CCBF0D-87F4-4673-94C0-F3722CB65F92}" type="presParOf" srcId="{F2BA0F00-35A9-4FD2-9530-76870DCE796A}" destId="{ABCA7337-E6B1-4CA7-B462-518C16F0A257}" srcOrd="1" destOrd="0" presId="urn:microsoft.com/office/officeart/2008/layout/LinedList"/>
    <dgm:cxn modelId="{B35E245A-429B-44FB-9985-8A6E95033443}" type="presParOf" srcId="{1C244E73-668A-4810-A259-F6CF9CA6BC8B}" destId="{CBF18DD2-65E8-4867-85FE-C25667998ADE}" srcOrd="2" destOrd="0" presId="urn:microsoft.com/office/officeart/2008/layout/LinedList"/>
    <dgm:cxn modelId="{921978FD-873C-45CC-B49F-053EF87BDD08}" type="presParOf" srcId="{1C244E73-668A-4810-A259-F6CF9CA6BC8B}" destId="{51871302-B801-4420-B507-5934F18F4042}" srcOrd="3" destOrd="0" presId="urn:microsoft.com/office/officeart/2008/layout/LinedList"/>
    <dgm:cxn modelId="{56F8686A-BC46-4F01-96E8-1E4000651E40}" type="presParOf" srcId="{51871302-B801-4420-B507-5934F18F4042}" destId="{AD5BB88E-C5D6-4DEE-A2FB-A9988AB20714}" srcOrd="0" destOrd="0" presId="urn:microsoft.com/office/officeart/2008/layout/LinedList"/>
    <dgm:cxn modelId="{748EC2B8-C687-419E-B39E-6131ACE91BC3}" type="presParOf" srcId="{51871302-B801-4420-B507-5934F18F4042}" destId="{4480D93E-5E8F-462B-9E78-318A2ABCE476}"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95F69D8-1E19-4FCC-814D-21EC6038FE7F}" type="doc">
      <dgm:prSet loTypeId="urn:microsoft.com/office/officeart/2005/8/layout/chevron1" loCatId="process" qsTypeId="urn:microsoft.com/office/officeart/2005/8/quickstyle/simple1" qsCatId="simple" csTypeId="urn:microsoft.com/office/officeart/2005/8/colors/accent1_2" csCatId="accent1" phldr="1"/>
      <dgm:spPr/>
    </dgm:pt>
    <dgm:pt modelId="{1F0EAA37-AABE-4349-B867-FE9F6C705B62}" type="pres">
      <dgm:prSet presAssocID="{895F69D8-1E19-4FCC-814D-21EC6038FE7F}" presName="Name0" presStyleCnt="0">
        <dgm:presLayoutVars>
          <dgm:dir/>
          <dgm:animLvl val="lvl"/>
          <dgm:resizeHandles val="exact"/>
        </dgm:presLayoutVars>
      </dgm:prSet>
      <dgm:spPr/>
    </dgm:pt>
  </dgm:ptLst>
  <dgm:cxnLst>
    <dgm:cxn modelId="{47F70770-FCBD-4977-AB55-DF6762954BE1}" type="presOf" srcId="{895F69D8-1E19-4FCC-814D-21EC6038FE7F}" destId="{1F0EAA37-AABE-4349-B867-FE9F6C705B62}" srcOrd="0" destOrd="0" presId="urn:microsoft.com/office/officeart/2005/8/layout/chevr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919228F-A0EE-41E8-BD31-4003990A3CDC}" type="doc">
      <dgm:prSet loTypeId="urn:microsoft.com/office/officeart/2005/8/layout/hChevron3" loCatId="process" qsTypeId="urn:microsoft.com/office/officeart/2005/8/quickstyle/simple1" qsCatId="simple" csTypeId="urn:microsoft.com/office/officeart/2005/8/colors/accent1_2" csCatId="accent1" phldr="1"/>
      <dgm:spPr/>
    </dgm:pt>
    <dgm:pt modelId="{2F9842A5-E98A-4AFB-8370-2896AC52B7A0}">
      <dgm:prSet phldrT="[Text]"/>
      <dgm:spPr/>
      <dgm:t>
        <a:bodyPr/>
        <a:lstStyle/>
        <a:p>
          <a:r>
            <a:rPr lang="en-US" dirty="0"/>
            <a:t>1996</a:t>
          </a:r>
        </a:p>
      </dgm:t>
    </dgm:pt>
    <dgm:pt modelId="{818F2F28-1C81-403A-8C3D-E933EF66BA64}" type="parTrans" cxnId="{570CB192-30F0-438B-9D88-F9318E99D363}">
      <dgm:prSet/>
      <dgm:spPr/>
      <dgm:t>
        <a:bodyPr/>
        <a:lstStyle/>
        <a:p>
          <a:endParaRPr lang="en-US"/>
        </a:p>
      </dgm:t>
    </dgm:pt>
    <dgm:pt modelId="{D48C224A-230F-459B-9881-BCFE910474CD}" type="sibTrans" cxnId="{570CB192-30F0-438B-9D88-F9318E99D363}">
      <dgm:prSet/>
      <dgm:spPr/>
      <dgm:t>
        <a:bodyPr/>
        <a:lstStyle/>
        <a:p>
          <a:endParaRPr lang="en-US"/>
        </a:p>
      </dgm:t>
    </dgm:pt>
    <dgm:pt modelId="{695903C3-D135-4FB7-8AF0-AEA56F0480C5}">
      <dgm:prSet phldrT="[Text]"/>
      <dgm:spPr/>
      <dgm:t>
        <a:bodyPr/>
        <a:lstStyle/>
        <a:p>
          <a:r>
            <a:rPr lang="en-US" dirty="0"/>
            <a:t>2000</a:t>
          </a:r>
        </a:p>
      </dgm:t>
    </dgm:pt>
    <dgm:pt modelId="{B6B206A3-A0C7-41E4-855B-D88CBB51BB89}" type="parTrans" cxnId="{71110695-7DB7-45DD-93CA-AAA07285BD28}">
      <dgm:prSet/>
      <dgm:spPr/>
      <dgm:t>
        <a:bodyPr/>
        <a:lstStyle/>
        <a:p>
          <a:endParaRPr lang="en-US"/>
        </a:p>
      </dgm:t>
    </dgm:pt>
    <dgm:pt modelId="{E5163E16-F7F3-4CAB-B30E-FB328653F669}" type="sibTrans" cxnId="{71110695-7DB7-45DD-93CA-AAA07285BD28}">
      <dgm:prSet/>
      <dgm:spPr/>
      <dgm:t>
        <a:bodyPr/>
        <a:lstStyle/>
        <a:p>
          <a:endParaRPr lang="en-US"/>
        </a:p>
      </dgm:t>
    </dgm:pt>
    <dgm:pt modelId="{25B78317-1FA5-4077-94B6-AB05B00D4A92}">
      <dgm:prSet phldrT="[Text]"/>
      <dgm:spPr/>
      <dgm:t>
        <a:bodyPr/>
        <a:lstStyle/>
        <a:p>
          <a:r>
            <a:rPr lang="en-US" dirty="0"/>
            <a:t>2006</a:t>
          </a:r>
        </a:p>
      </dgm:t>
    </dgm:pt>
    <dgm:pt modelId="{05937B83-493E-46E7-8990-8767BE41D656}" type="parTrans" cxnId="{D98E176C-57A5-4148-9B5F-4A43D0314F4E}">
      <dgm:prSet/>
      <dgm:spPr/>
      <dgm:t>
        <a:bodyPr/>
        <a:lstStyle/>
        <a:p>
          <a:endParaRPr lang="en-US"/>
        </a:p>
      </dgm:t>
    </dgm:pt>
    <dgm:pt modelId="{A13814EA-29E6-474E-BF8B-5C6C8F02F860}" type="sibTrans" cxnId="{D98E176C-57A5-4148-9B5F-4A43D0314F4E}">
      <dgm:prSet/>
      <dgm:spPr/>
      <dgm:t>
        <a:bodyPr/>
        <a:lstStyle/>
        <a:p>
          <a:endParaRPr lang="en-US"/>
        </a:p>
      </dgm:t>
    </dgm:pt>
    <dgm:pt modelId="{4616B6E0-D81F-484C-8971-85AF56D23AE8}">
      <dgm:prSet/>
      <dgm:spPr/>
      <dgm:t>
        <a:bodyPr/>
        <a:lstStyle/>
        <a:p>
          <a:r>
            <a:rPr lang="en-US" dirty="0"/>
            <a:t>1990</a:t>
          </a:r>
        </a:p>
      </dgm:t>
    </dgm:pt>
    <dgm:pt modelId="{47677EC5-5CC6-4D8D-8E81-29598524B09D}" type="parTrans" cxnId="{EEE25E33-6D18-4319-9A6B-5142368E7D3F}">
      <dgm:prSet/>
      <dgm:spPr/>
      <dgm:t>
        <a:bodyPr/>
        <a:lstStyle/>
        <a:p>
          <a:endParaRPr lang="en-US"/>
        </a:p>
      </dgm:t>
    </dgm:pt>
    <dgm:pt modelId="{9EF4FB6B-7DA1-45E0-9074-1783B151E6F5}" type="sibTrans" cxnId="{EEE25E33-6D18-4319-9A6B-5142368E7D3F}">
      <dgm:prSet/>
      <dgm:spPr/>
      <dgm:t>
        <a:bodyPr/>
        <a:lstStyle/>
        <a:p>
          <a:endParaRPr lang="en-US"/>
        </a:p>
      </dgm:t>
    </dgm:pt>
    <dgm:pt modelId="{0EADF064-B139-4B9F-8ACF-29081FACB5F7}">
      <dgm:prSet/>
      <dgm:spPr/>
      <dgm:t>
        <a:bodyPr/>
        <a:lstStyle/>
        <a:p>
          <a:r>
            <a:rPr lang="en-US" dirty="0"/>
            <a:t>2009</a:t>
          </a:r>
        </a:p>
      </dgm:t>
    </dgm:pt>
    <dgm:pt modelId="{3C1626C4-F2DF-47B1-B46A-556A404E3C09}" type="parTrans" cxnId="{88A26925-E8C6-481E-94E1-E8E15C841931}">
      <dgm:prSet/>
      <dgm:spPr/>
      <dgm:t>
        <a:bodyPr/>
        <a:lstStyle/>
        <a:p>
          <a:endParaRPr lang="en-US"/>
        </a:p>
      </dgm:t>
    </dgm:pt>
    <dgm:pt modelId="{B3B413AE-8779-4292-8E4C-ECE9C11D928C}" type="sibTrans" cxnId="{88A26925-E8C6-481E-94E1-E8E15C841931}">
      <dgm:prSet/>
      <dgm:spPr/>
      <dgm:t>
        <a:bodyPr/>
        <a:lstStyle/>
        <a:p>
          <a:endParaRPr lang="en-US"/>
        </a:p>
      </dgm:t>
    </dgm:pt>
    <dgm:pt modelId="{A747995D-B70A-409D-A4EF-3AF07DC0F177}" type="pres">
      <dgm:prSet presAssocID="{F919228F-A0EE-41E8-BD31-4003990A3CDC}" presName="Name0" presStyleCnt="0">
        <dgm:presLayoutVars>
          <dgm:dir/>
          <dgm:resizeHandles val="exact"/>
        </dgm:presLayoutVars>
      </dgm:prSet>
      <dgm:spPr/>
    </dgm:pt>
    <dgm:pt modelId="{743FEF91-20FC-4BD6-A7FB-F3500A224162}" type="pres">
      <dgm:prSet presAssocID="{4616B6E0-D81F-484C-8971-85AF56D23AE8}" presName="parTxOnly" presStyleLbl="node1" presStyleIdx="0" presStyleCnt="5">
        <dgm:presLayoutVars>
          <dgm:bulletEnabled val="1"/>
        </dgm:presLayoutVars>
      </dgm:prSet>
      <dgm:spPr/>
    </dgm:pt>
    <dgm:pt modelId="{346C0CB7-5E70-499E-8146-92E8A6F39DD2}" type="pres">
      <dgm:prSet presAssocID="{9EF4FB6B-7DA1-45E0-9074-1783B151E6F5}" presName="parSpace" presStyleCnt="0"/>
      <dgm:spPr/>
    </dgm:pt>
    <dgm:pt modelId="{71C93753-908F-4B74-999F-C451D999DA2C}" type="pres">
      <dgm:prSet presAssocID="{2F9842A5-E98A-4AFB-8370-2896AC52B7A0}" presName="parTxOnly" presStyleLbl="node1" presStyleIdx="1" presStyleCnt="5">
        <dgm:presLayoutVars>
          <dgm:bulletEnabled val="1"/>
        </dgm:presLayoutVars>
      </dgm:prSet>
      <dgm:spPr/>
    </dgm:pt>
    <dgm:pt modelId="{F90E4021-DEA7-4AEC-93F1-FCC7727C982E}" type="pres">
      <dgm:prSet presAssocID="{D48C224A-230F-459B-9881-BCFE910474CD}" presName="parSpace" presStyleCnt="0"/>
      <dgm:spPr/>
    </dgm:pt>
    <dgm:pt modelId="{0170C0BD-0F32-4C81-B9FF-4E225AD957A8}" type="pres">
      <dgm:prSet presAssocID="{695903C3-D135-4FB7-8AF0-AEA56F0480C5}" presName="parTxOnly" presStyleLbl="node1" presStyleIdx="2" presStyleCnt="5">
        <dgm:presLayoutVars>
          <dgm:bulletEnabled val="1"/>
        </dgm:presLayoutVars>
      </dgm:prSet>
      <dgm:spPr/>
    </dgm:pt>
    <dgm:pt modelId="{430E64ED-32D5-440C-A540-D747FEDC45F1}" type="pres">
      <dgm:prSet presAssocID="{E5163E16-F7F3-4CAB-B30E-FB328653F669}" presName="parSpace" presStyleCnt="0"/>
      <dgm:spPr/>
    </dgm:pt>
    <dgm:pt modelId="{9218BB1B-E3D7-43FA-B0DF-92868CCC68F2}" type="pres">
      <dgm:prSet presAssocID="{25B78317-1FA5-4077-94B6-AB05B00D4A92}" presName="parTxOnly" presStyleLbl="node1" presStyleIdx="3" presStyleCnt="5">
        <dgm:presLayoutVars>
          <dgm:bulletEnabled val="1"/>
        </dgm:presLayoutVars>
      </dgm:prSet>
      <dgm:spPr/>
    </dgm:pt>
    <dgm:pt modelId="{61832167-1EEF-4260-B491-F90E2726858B}" type="pres">
      <dgm:prSet presAssocID="{A13814EA-29E6-474E-BF8B-5C6C8F02F860}" presName="parSpace" presStyleCnt="0"/>
      <dgm:spPr/>
    </dgm:pt>
    <dgm:pt modelId="{BEA65162-D0F8-45B5-993D-361FA9866B2D}" type="pres">
      <dgm:prSet presAssocID="{0EADF064-B139-4B9F-8ACF-29081FACB5F7}" presName="parTxOnly" presStyleLbl="node1" presStyleIdx="4" presStyleCnt="5">
        <dgm:presLayoutVars>
          <dgm:bulletEnabled val="1"/>
        </dgm:presLayoutVars>
      </dgm:prSet>
      <dgm:spPr/>
    </dgm:pt>
  </dgm:ptLst>
  <dgm:cxnLst>
    <dgm:cxn modelId="{2E000518-E699-4148-B846-E26A59A1A817}" type="presOf" srcId="{4616B6E0-D81F-484C-8971-85AF56D23AE8}" destId="{743FEF91-20FC-4BD6-A7FB-F3500A224162}" srcOrd="0" destOrd="0" presId="urn:microsoft.com/office/officeart/2005/8/layout/hChevron3"/>
    <dgm:cxn modelId="{88A26925-E8C6-481E-94E1-E8E15C841931}" srcId="{F919228F-A0EE-41E8-BD31-4003990A3CDC}" destId="{0EADF064-B139-4B9F-8ACF-29081FACB5F7}" srcOrd="4" destOrd="0" parTransId="{3C1626C4-F2DF-47B1-B46A-556A404E3C09}" sibTransId="{B3B413AE-8779-4292-8E4C-ECE9C11D928C}"/>
    <dgm:cxn modelId="{EEE25E33-6D18-4319-9A6B-5142368E7D3F}" srcId="{F919228F-A0EE-41E8-BD31-4003990A3CDC}" destId="{4616B6E0-D81F-484C-8971-85AF56D23AE8}" srcOrd="0" destOrd="0" parTransId="{47677EC5-5CC6-4D8D-8E81-29598524B09D}" sibTransId="{9EF4FB6B-7DA1-45E0-9074-1783B151E6F5}"/>
    <dgm:cxn modelId="{D98E176C-57A5-4148-9B5F-4A43D0314F4E}" srcId="{F919228F-A0EE-41E8-BD31-4003990A3CDC}" destId="{25B78317-1FA5-4077-94B6-AB05B00D4A92}" srcOrd="3" destOrd="0" parTransId="{05937B83-493E-46E7-8990-8767BE41D656}" sibTransId="{A13814EA-29E6-474E-BF8B-5C6C8F02F860}"/>
    <dgm:cxn modelId="{8940EB8E-FD09-4BAD-A536-8FE91C079853}" type="presOf" srcId="{695903C3-D135-4FB7-8AF0-AEA56F0480C5}" destId="{0170C0BD-0F32-4C81-B9FF-4E225AD957A8}" srcOrd="0" destOrd="0" presId="urn:microsoft.com/office/officeart/2005/8/layout/hChevron3"/>
    <dgm:cxn modelId="{570CB192-30F0-438B-9D88-F9318E99D363}" srcId="{F919228F-A0EE-41E8-BD31-4003990A3CDC}" destId="{2F9842A5-E98A-4AFB-8370-2896AC52B7A0}" srcOrd="1" destOrd="0" parTransId="{818F2F28-1C81-403A-8C3D-E933EF66BA64}" sibTransId="{D48C224A-230F-459B-9881-BCFE910474CD}"/>
    <dgm:cxn modelId="{71110695-7DB7-45DD-93CA-AAA07285BD28}" srcId="{F919228F-A0EE-41E8-BD31-4003990A3CDC}" destId="{695903C3-D135-4FB7-8AF0-AEA56F0480C5}" srcOrd="2" destOrd="0" parTransId="{B6B206A3-A0C7-41E4-855B-D88CBB51BB89}" sibTransId="{E5163E16-F7F3-4CAB-B30E-FB328653F669}"/>
    <dgm:cxn modelId="{B54E929A-66F4-46F3-B831-E511849FE3C2}" type="presOf" srcId="{25B78317-1FA5-4077-94B6-AB05B00D4A92}" destId="{9218BB1B-E3D7-43FA-B0DF-92868CCC68F2}" srcOrd="0" destOrd="0" presId="urn:microsoft.com/office/officeart/2005/8/layout/hChevron3"/>
    <dgm:cxn modelId="{FC1B0DAD-7242-4C07-A5D5-3B2C54FE7DA7}" type="presOf" srcId="{2F9842A5-E98A-4AFB-8370-2896AC52B7A0}" destId="{71C93753-908F-4B74-999F-C451D999DA2C}" srcOrd="0" destOrd="0" presId="urn:microsoft.com/office/officeart/2005/8/layout/hChevron3"/>
    <dgm:cxn modelId="{68A25AB3-AD3D-4D2B-8CD0-4DA5073771EE}" type="presOf" srcId="{F919228F-A0EE-41E8-BD31-4003990A3CDC}" destId="{A747995D-B70A-409D-A4EF-3AF07DC0F177}" srcOrd="0" destOrd="0" presId="urn:microsoft.com/office/officeart/2005/8/layout/hChevron3"/>
    <dgm:cxn modelId="{F9E42FE6-0AC9-4936-A806-861F32C89403}" type="presOf" srcId="{0EADF064-B139-4B9F-8ACF-29081FACB5F7}" destId="{BEA65162-D0F8-45B5-993D-361FA9866B2D}" srcOrd="0" destOrd="0" presId="urn:microsoft.com/office/officeart/2005/8/layout/hChevron3"/>
    <dgm:cxn modelId="{CA8A5949-DCBF-4709-A1E5-6ED8EDE36EC1}" type="presParOf" srcId="{A747995D-B70A-409D-A4EF-3AF07DC0F177}" destId="{743FEF91-20FC-4BD6-A7FB-F3500A224162}" srcOrd="0" destOrd="0" presId="urn:microsoft.com/office/officeart/2005/8/layout/hChevron3"/>
    <dgm:cxn modelId="{4DB692D2-6BC7-472A-922F-752FE54B071F}" type="presParOf" srcId="{A747995D-B70A-409D-A4EF-3AF07DC0F177}" destId="{346C0CB7-5E70-499E-8146-92E8A6F39DD2}" srcOrd="1" destOrd="0" presId="urn:microsoft.com/office/officeart/2005/8/layout/hChevron3"/>
    <dgm:cxn modelId="{84567F04-AA80-4E4A-9A4E-03D7E3E6EEFA}" type="presParOf" srcId="{A747995D-B70A-409D-A4EF-3AF07DC0F177}" destId="{71C93753-908F-4B74-999F-C451D999DA2C}" srcOrd="2" destOrd="0" presId="urn:microsoft.com/office/officeart/2005/8/layout/hChevron3"/>
    <dgm:cxn modelId="{DE30AE79-FC2A-4BD3-A290-1258CAE79721}" type="presParOf" srcId="{A747995D-B70A-409D-A4EF-3AF07DC0F177}" destId="{F90E4021-DEA7-4AEC-93F1-FCC7727C982E}" srcOrd="3" destOrd="0" presId="urn:microsoft.com/office/officeart/2005/8/layout/hChevron3"/>
    <dgm:cxn modelId="{E3837F64-04C0-49F0-8DF8-70A39F478D68}" type="presParOf" srcId="{A747995D-B70A-409D-A4EF-3AF07DC0F177}" destId="{0170C0BD-0F32-4C81-B9FF-4E225AD957A8}" srcOrd="4" destOrd="0" presId="urn:microsoft.com/office/officeart/2005/8/layout/hChevron3"/>
    <dgm:cxn modelId="{8B9353B8-693B-42BC-857D-4F42BA456320}" type="presParOf" srcId="{A747995D-B70A-409D-A4EF-3AF07DC0F177}" destId="{430E64ED-32D5-440C-A540-D747FEDC45F1}" srcOrd="5" destOrd="0" presId="urn:microsoft.com/office/officeart/2005/8/layout/hChevron3"/>
    <dgm:cxn modelId="{0DBCA366-BBC8-425F-BE6B-138559F22A0B}" type="presParOf" srcId="{A747995D-B70A-409D-A4EF-3AF07DC0F177}" destId="{9218BB1B-E3D7-43FA-B0DF-92868CCC68F2}" srcOrd="6" destOrd="0" presId="urn:microsoft.com/office/officeart/2005/8/layout/hChevron3"/>
    <dgm:cxn modelId="{5E5AF1E1-1143-4D70-B7B8-A1C9BB674C92}" type="presParOf" srcId="{A747995D-B70A-409D-A4EF-3AF07DC0F177}" destId="{61832167-1EEF-4260-B491-F90E2726858B}" srcOrd="7" destOrd="0" presId="urn:microsoft.com/office/officeart/2005/8/layout/hChevron3"/>
    <dgm:cxn modelId="{3B1138DF-903F-4B80-9DA7-43DF3CC70D6B}" type="presParOf" srcId="{A747995D-B70A-409D-A4EF-3AF07DC0F177}" destId="{BEA65162-D0F8-45B5-993D-361FA9866B2D}" srcOrd="8" destOrd="0" presId="urn:microsoft.com/office/officeart/2005/8/layout/hChevron3"/>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419AE20-4A8F-4037-A2B8-70EF6D603A32}">
      <dsp:nvSpPr>
        <dsp:cNvPr id="0" name=""/>
        <dsp:cNvSpPr/>
      </dsp:nvSpPr>
      <dsp:spPr>
        <a:xfrm>
          <a:off x="651697" y="2"/>
          <a:ext cx="7252220" cy="4351332"/>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4310" tIns="194310" rIns="194310" bIns="194310" numCol="1" spcCol="1270" anchor="ctr" anchorCtr="0">
          <a:noAutofit/>
        </a:bodyPr>
        <a:lstStyle/>
        <a:p>
          <a:pPr marL="0" lvl="0" indent="0" algn="ctr" defTabSz="2266950">
            <a:lnSpc>
              <a:spcPct val="90000"/>
            </a:lnSpc>
            <a:spcBef>
              <a:spcPct val="0"/>
            </a:spcBef>
            <a:spcAft>
              <a:spcPct val="35000"/>
            </a:spcAft>
            <a:buNone/>
          </a:pPr>
          <a:r>
            <a:rPr lang="en-US" sz="5100" kern="1200" dirty="0"/>
            <a:t>Learn about the landmark law that established lifesaving care for people living with HIV in the United States.</a:t>
          </a:r>
        </a:p>
      </dsp:txBody>
      <dsp:txXfrm>
        <a:off x="651697" y="2"/>
        <a:ext cx="7252220" cy="435133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79677FE-8BBD-4A2B-B2C6-EC4BCEA2D169}">
      <dsp:nvSpPr>
        <dsp:cNvPr id="0" name=""/>
        <dsp:cNvSpPr/>
      </dsp:nvSpPr>
      <dsp:spPr>
        <a:xfrm>
          <a:off x="0" y="0"/>
          <a:ext cx="4869656"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8E16147-1933-45D7-ACDB-95FD4D4A2AF4}">
      <dsp:nvSpPr>
        <dsp:cNvPr id="0" name=""/>
        <dsp:cNvSpPr/>
      </dsp:nvSpPr>
      <dsp:spPr>
        <a:xfrm>
          <a:off x="0" y="0"/>
          <a:ext cx="4869656" cy="25527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n-US" sz="2700" kern="1200" dirty="0"/>
            <a:t>August 18, 2020 marked the 30th anniversary of the Ryan White Comprehensive AIDS Resources Emergency (CARE) Act. </a:t>
          </a:r>
        </a:p>
      </dsp:txBody>
      <dsp:txXfrm>
        <a:off x="0" y="0"/>
        <a:ext cx="4869656" cy="2552700"/>
      </dsp:txXfrm>
    </dsp:sp>
    <dsp:sp modelId="{CBF18DD2-65E8-4867-85FE-C25667998ADE}">
      <dsp:nvSpPr>
        <dsp:cNvPr id="0" name=""/>
        <dsp:cNvSpPr/>
      </dsp:nvSpPr>
      <dsp:spPr>
        <a:xfrm>
          <a:off x="0" y="2552700"/>
          <a:ext cx="4869656" cy="0"/>
        </a:xfrm>
        <a:prstGeom prst="line">
          <a:avLst/>
        </a:prstGeom>
        <a:solidFill>
          <a:schemeClr val="accent2">
            <a:hueOff val="-1455363"/>
            <a:satOff val="-83928"/>
            <a:lumOff val="8628"/>
            <a:alphaOff val="0"/>
          </a:schemeClr>
        </a:solidFill>
        <a:ln w="12700" cap="flat" cmpd="sng" algn="ctr">
          <a:solidFill>
            <a:schemeClr val="accent2">
              <a:hueOff val="-1455363"/>
              <a:satOff val="-83928"/>
              <a:lumOff val="862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D5BB88E-C5D6-4DEE-A2FB-A9988AB20714}">
      <dsp:nvSpPr>
        <dsp:cNvPr id="0" name=""/>
        <dsp:cNvSpPr/>
      </dsp:nvSpPr>
      <dsp:spPr>
        <a:xfrm>
          <a:off x="0" y="2552700"/>
          <a:ext cx="4869656" cy="25527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n-US" sz="2700" kern="1200" dirty="0"/>
            <a:t>Landmark legislation created the largest Federal program focused exclusively on providing care and treatment services to people with HIV, called the Ryan White HIV/AIDS Program.</a:t>
          </a:r>
        </a:p>
      </dsp:txBody>
      <dsp:txXfrm>
        <a:off x="0" y="2552700"/>
        <a:ext cx="4869656" cy="255270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43FEF91-20FC-4BD6-A7FB-F3500A224162}">
      <dsp:nvSpPr>
        <dsp:cNvPr id="0" name=""/>
        <dsp:cNvSpPr/>
      </dsp:nvSpPr>
      <dsp:spPr>
        <a:xfrm>
          <a:off x="946" y="1662882"/>
          <a:ext cx="1845585" cy="738234"/>
        </a:xfrm>
        <a:prstGeom prst="homePlat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6690" tIns="93345" rIns="46673" bIns="93345" numCol="1" spcCol="1270" anchor="ctr" anchorCtr="0">
          <a:noAutofit/>
        </a:bodyPr>
        <a:lstStyle/>
        <a:p>
          <a:pPr marL="0" lvl="0" indent="0" algn="ctr" defTabSz="1555750">
            <a:lnSpc>
              <a:spcPct val="90000"/>
            </a:lnSpc>
            <a:spcBef>
              <a:spcPct val="0"/>
            </a:spcBef>
            <a:spcAft>
              <a:spcPct val="35000"/>
            </a:spcAft>
            <a:buNone/>
          </a:pPr>
          <a:r>
            <a:rPr lang="en-US" sz="3500" kern="1200" dirty="0"/>
            <a:t>1990</a:t>
          </a:r>
        </a:p>
      </dsp:txBody>
      <dsp:txXfrm>
        <a:off x="946" y="1662882"/>
        <a:ext cx="1661027" cy="738234"/>
      </dsp:txXfrm>
    </dsp:sp>
    <dsp:sp modelId="{71C93753-908F-4B74-999F-C451D999DA2C}">
      <dsp:nvSpPr>
        <dsp:cNvPr id="0" name=""/>
        <dsp:cNvSpPr/>
      </dsp:nvSpPr>
      <dsp:spPr>
        <a:xfrm>
          <a:off x="1477414" y="1662882"/>
          <a:ext cx="1845585" cy="738234"/>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0018" tIns="93345" rIns="46673" bIns="93345" numCol="1" spcCol="1270" anchor="ctr" anchorCtr="0">
          <a:noAutofit/>
        </a:bodyPr>
        <a:lstStyle/>
        <a:p>
          <a:pPr marL="0" lvl="0" indent="0" algn="ctr" defTabSz="1555750">
            <a:lnSpc>
              <a:spcPct val="90000"/>
            </a:lnSpc>
            <a:spcBef>
              <a:spcPct val="0"/>
            </a:spcBef>
            <a:spcAft>
              <a:spcPct val="35000"/>
            </a:spcAft>
            <a:buNone/>
          </a:pPr>
          <a:r>
            <a:rPr lang="en-US" sz="3500" kern="1200" dirty="0"/>
            <a:t>1996</a:t>
          </a:r>
        </a:p>
      </dsp:txBody>
      <dsp:txXfrm>
        <a:off x="1846531" y="1662882"/>
        <a:ext cx="1107351" cy="738234"/>
      </dsp:txXfrm>
    </dsp:sp>
    <dsp:sp modelId="{0170C0BD-0F32-4C81-B9FF-4E225AD957A8}">
      <dsp:nvSpPr>
        <dsp:cNvPr id="0" name=""/>
        <dsp:cNvSpPr/>
      </dsp:nvSpPr>
      <dsp:spPr>
        <a:xfrm>
          <a:off x="2953882" y="1662882"/>
          <a:ext cx="1845585" cy="738234"/>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0018" tIns="93345" rIns="46673" bIns="93345" numCol="1" spcCol="1270" anchor="ctr" anchorCtr="0">
          <a:noAutofit/>
        </a:bodyPr>
        <a:lstStyle/>
        <a:p>
          <a:pPr marL="0" lvl="0" indent="0" algn="ctr" defTabSz="1555750">
            <a:lnSpc>
              <a:spcPct val="90000"/>
            </a:lnSpc>
            <a:spcBef>
              <a:spcPct val="0"/>
            </a:spcBef>
            <a:spcAft>
              <a:spcPct val="35000"/>
            </a:spcAft>
            <a:buNone/>
          </a:pPr>
          <a:r>
            <a:rPr lang="en-US" sz="3500" kern="1200" dirty="0"/>
            <a:t>2000</a:t>
          </a:r>
        </a:p>
      </dsp:txBody>
      <dsp:txXfrm>
        <a:off x="3322999" y="1662882"/>
        <a:ext cx="1107351" cy="738234"/>
      </dsp:txXfrm>
    </dsp:sp>
    <dsp:sp modelId="{9218BB1B-E3D7-43FA-B0DF-92868CCC68F2}">
      <dsp:nvSpPr>
        <dsp:cNvPr id="0" name=""/>
        <dsp:cNvSpPr/>
      </dsp:nvSpPr>
      <dsp:spPr>
        <a:xfrm>
          <a:off x="4430350" y="1662882"/>
          <a:ext cx="1845585" cy="738234"/>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0018" tIns="93345" rIns="46673" bIns="93345" numCol="1" spcCol="1270" anchor="ctr" anchorCtr="0">
          <a:noAutofit/>
        </a:bodyPr>
        <a:lstStyle/>
        <a:p>
          <a:pPr marL="0" lvl="0" indent="0" algn="ctr" defTabSz="1555750">
            <a:lnSpc>
              <a:spcPct val="90000"/>
            </a:lnSpc>
            <a:spcBef>
              <a:spcPct val="0"/>
            </a:spcBef>
            <a:spcAft>
              <a:spcPct val="35000"/>
            </a:spcAft>
            <a:buNone/>
          </a:pPr>
          <a:r>
            <a:rPr lang="en-US" sz="3500" kern="1200" dirty="0"/>
            <a:t>2006</a:t>
          </a:r>
        </a:p>
      </dsp:txBody>
      <dsp:txXfrm>
        <a:off x="4799467" y="1662882"/>
        <a:ext cx="1107351" cy="738234"/>
      </dsp:txXfrm>
    </dsp:sp>
    <dsp:sp modelId="{BEA65162-D0F8-45B5-993D-361FA9866B2D}">
      <dsp:nvSpPr>
        <dsp:cNvPr id="0" name=""/>
        <dsp:cNvSpPr/>
      </dsp:nvSpPr>
      <dsp:spPr>
        <a:xfrm>
          <a:off x="5906818" y="1662882"/>
          <a:ext cx="1845585" cy="738234"/>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0018" tIns="93345" rIns="46673" bIns="93345" numCol="1" spcCol="1270" anchor="ctr" anchorCtr="0">
          <a:noAutofit/>
        </a:bodyPr>
        <a:lstStyle/>
        <a:p>
          <a:pPr marL="0" lvl="0" indent="0" algn="ctr" defTabSz="1555750">
            <a:lnSpc>
              <a:spcPct val="90000"/>
            </a:lnSpc>
            <a:spcBef>
              <a:spcPct val="0"/>
            </a:spcBef>
            <a:spcAft>
              <a:spcPct val="35000"/>
            </a:spcAft>
            <a:buNone/>
          </a:pPr>
          <a:r>
            <a:rPr lang="en-US" sz="3500" kern="1200" dirty="0"/>
            <a:t>2009</a:t>
          </a:r>
        </a:p>
      </dsp:txBody>
      <dsp:txXfrm>
        <a:off x="6275935" y="1662882"/>
        <a:ext cx="1107351" cy="738234"/>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4.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0419" name="Rectangle 3"/>
          <p:cNvSpPr>
            <a:spLocks noGrp="1" noChangeArrowheads="1"/>
          </p:cNvSpPr>
          <p:nvPr>
            <p:ph type="dt" sz="quarter" idx="1"/>
          </p:nvPr>
        </p:nvSpPr>
        <p:spPr bwMode="auto">
          <a:xfrm>
            <a:off x="3978431" y="0"/>
            <a:ext cx="3041494" cy="4649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282" tIns="46641" rIns="93282" bIns="46641" numCol="1" anchor="t" anchorCtr="0" compatLnSpc="1">
            <a:prstTxWarp prst="textNoShape">
              <a:avLst/>
            </a:prstTxWarp>
          </a:bodyPr>
          <a:lstStyle>
            <a:lvl1pPr algn="r" eaLnBrk="1" hangingPunct="1">
              <a:defRPr sz="1100">
                <a:latin typeface="Arial" panose="020B0604020202020204" pitchFamily="34" charset="0"/>
              </a:defRPr>
            </a:lvl1pPr>
          </a:lstStyle>
          <a:p>
            <a:pPr>
              <a:defRPr/>
            </a:pPr>
            <a:r>
              <a:rPr lang="en-US" altLang="en-US"/>
              <a:t>	</a:t>
            </a:r>
          </a:p>
        </p:txBody>
      </p:sp>
      <p:sp>
        <p:nvSpPr>
          <p:cNvPr id="60420" name="Rectangle 4"/>
          <p:cNvSpPr>
            <a:spLocks noGrp="1" noChangeArrowheads="1"/>
          </p:cNvSpPr>
          <p:nvPr>
            <p:ph type="ftr" sz="quarter" idx="2"/>
          </p:nvPr>
        </p:nvSpPr>
        <p:spPr bwMode="auto">
          <a:xfrm>
            <a:off x="0" y="8840947"/>
            <a:ext cx="3041494" cy="464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282" tIns="46641" rIns="93282" bIns="46641" numCol="1" anchor="b" anchorCtr="0" compatLnSpc="1">
            <a:prstTxWarp prst="textNoShape">
              <a:avLst/>
            </a:prstTxWarp>
          </a:bodyPr>
          <a:lstStyle>
            <a:lvl1pPr eaLnBrk="1" hangingPunct="1">
              <a:defRPr sz="1100">
                <a:latin typeface="+mn-lt"/>
              </a:defRPr>
            </a:lvl1pPr>
          </a:lstStyle>
          <a:p>
            <a:pPr>
              <a:defRPr/>
            </a:pPr>
            <a:endParaRPr lang="en-US" altLang="en-US" dirty="0"/>
          </a:p>
        </p:txBody>
      </p:sp>
      <p:sp>
        <p:nvSpPr>
          <p:cNvPr id="60421" name="Rectangle 5"/>
          <p:cNvSpPr>
            <a:spLocks noGrp="1" noChangeArrowheads="1"/>
          </p:cNvSpPr>
          <p:nvPr>
            <p:ph type="sldNum" sz="quarter" idx="3"/>
          </p:nvPr>
        </p:nvSpPr>
        <p:spPr bwMode="auto">
          <a:xfrm>
            <a:off x="3978431" y="8840947"/>
            <a:ext cx="3041494" cy="464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282" tIns="46641" rIns="93282" bIns="46641" numCol="1" anchor="b" anchorCtr="0" compatLnSpc="1">
            <a:prstTxWarp prst="textNoShape">
              <a:avLst/>
            </a:prstTxWarp>
          </a:bodyPr>
          <a:lstStyle>
            <a:lvl1pPr algn="r" eaLnBrk="1" hangingPunct="1">
              <a:defRPr sz="1200" smtClean="0"/>
            </a:lvl1pPr>
          </a:lstStyle>
          <a:p>
            <a:pPr>
              <a:defRPr/>
            </a:pPr>
            <a:fld id="{4915E9CE-C72F-43F6-A7F3-DF20FAD3AB13}" type="slidenum">
              <a:rPr lang="en-US" altLang="en-US"/>
              <a:pPr>
                <a:defRPr/>
              </a:pPr>
              <a:t>‹#›</a:t>
            </a:fld>
            <a:endParaRPr lang="en-US" altLang="en-US"/>
          </a:p>
        </p:txBody>
      </p:sp>
      <p:sp>
        <p:nvSpPr>
          <p:cNvPr id="2" name="Header Placeholder 1">
            <a:extLst>
              <a:ext uri="{FF2B5EF4-FFF2-40B4-BE49-F238E27FC236}">
                <a16:creationId xmlns:a16="http://schemas.microsoft.com/office/drawing/2014/main" id="{2424B70E-0BCC-4184-BFD0-79645B59A449}"/>
              </a:ext>
            </a:extLst>
          </p:cNvPr>
          <p:cNvSpPr>
            <a:spLocks noGrp="1"/>
          </p:cNvSpPr>
          <p:nvPr>
            <p:ph type="hdr" sz="quarter"/>
          </p:nvPr>
        </p:nvSpPr>
        <p:spPr>
          <a:xfrm>
            <a:off x="0" y="0"/>
            <a:ext cx="3041494" cy="466566"/>
          </a:xfrm>
          <a:prstGeom prst="rect">
            <a:avLst/>
          </a:prstGeom>
        </p:spPr>
        <p:txBody>
          <a:bodyPr vert="horz" lIns="91230" tIns="45615" rIns="91230" bIns="45615" rtlCol="0"/>
          <a:lstStyle>
            <a:lvl1pPr algn="l">
              <a:defRPr sz="1200"/>
            </a:lvl1pPr>
          </a:lstStyle>
          <a:p>
            <a:endParaRPr lang="en-US"/>
          </a:p>
        </p:txBody>
      </p:sp>
    </p:spTree>
    <p:extLst>
      <p:ext uri="{BB962C8B-B14F-4D97-AF65-F5344CB8AC3E}">
        <p14:creationId xmlns:p14="http://schemas.microsoft.com/office/powerpoint/2010/main" val="300933665"/>
      </p:ext>
    </p:extLst>
  </p:cSld>
  <p:clrMap bg1="lt1" tx1="dk1" bg2="lt2" tx2="dk2" accent1="accent1" accent2="accent2" accent3="accent3" accent4="accent4" accent5="accent5" accent6="accent6" hlink="hlink" folHlink="folHlink"/>
  <p:hf sldNum="0"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041494" cy="4649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282" tIns="46641" rIns="93282" bIns="46641" numCol="1" anchor="t" anchorCtr="0" compatLnSpc="1">
            <a:prstTxWarp prst="textNoShape">
              <a:avLst/>
            </a:prstTxWarp>
          </a:bodyPr>
          <a:lstStyle>
            <a:lvl1pPr eaLnBrk="1" hangingPunct="1">
              <a:defRPr sz="1200"/>
            </a:lvl1pPr>
          </a:lstStyle>
          <a:p>
            <a:pPr>
              <a:defRPr/>
            </a:pPr>
            <a:endParaRPr lang="en-US" altLang="en-US"/>
          </a:p>
        </p:txBody>
      </p:sp>
      <p:sp>
        <p:nvSpPr>
          <p:cNvPr id="4099" name="Rectangle 3"/>
          <p:cNvSpPr>
            <a:spLocks noGrp="1" noChangeArrowheads="1"/>
          </p:cNvSpPr>
          <p:nvPr>
            <p:ph type="dt" idx="1"/>
          </p:nvPr>
        </p:nvSpPr>
        <p:spPr bwMode="auto">
          <a:xfrm>
            <a:off x="3978431" y="0"/>
            <a:ext cx="3041494" cy="4649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282" tIns="46641" rIns="93282" bIns="46641" numCol="1" anchor="t" anchorCtr="0" compatLnSpc="1">
            <a:prstTxWarp prst="textNoShape">
              <a:avLst/>
            </a:prstTxWarp>
          </a:bodyPr>
          <a:lstStyle>
            <a:lvl1pPr algn="r" eaLnBrk="1" hangingPunct="1">
              <a:defRPr sz="1200"/>
            </a:lvl1pPr>
          </a:lstStyle>
          <a:p>
            <a:pPr>
              <a:defRPr/>
            </a:pPr>
            <a:endParaRPr lang="en-US" altLang="en-US"/>
          </a:p>
        </p:txBody>
      </p:sp>
      <p:sp>
        <p:nvSpPr>
          <p:cNvPr id="94212" name="Rectangle 4"/>
          <p:cNvSpPr>
            <a:spLocks noGrp="1" noRot="1" noChangeAspect="1" noChangeArrowheads="1" noTextEdit="1"/>
          </p:cNvSpPr>
          <p:nvPr>
            <p:ph type="sldImg" idx="2"/>
          </p:nvPr>
        </p:nvSpPr>
        <p:spPr bwMode="auto">
          <a:xfrm>
            <a:off x="1185863" y="698500"/>
            <a:ext cx="4649787" cy="3489325"/>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p:cNvSpPr>
            <a:spLocks noGrp="1" noChangeArrowheads="1"/>
          </p:cNvSpPr>
          <p:nvPr>
            <p:ph type="body" sz="quarter" idx="3"/>
          </p:nvPr>
        </p:nvSpPr>
        <p:spPr bwMode="auto">
          <a:xfrm>
            <a:off x="935358" y="4419680"/>
            <a:ext cx="5149209" cy="41879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282" tIns="46641" rIns="93282" bIns="46641"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4102" name="Rectangle 6"/>
          <p:cNvSpPr>
            <a:spLocks noGrp="1" noChangeArrowheads="1"/>
          </p:cNvSpPr>
          <p:nvPr>
            <p:ph type="ftr" sz="quarter" idx="4"/>
          </p:nvPr>
        </p:nvSpPr>
        <p:spPr bwMode="auto">
          <a:xfrm>
            <a:off x="0" y="8840947"/>
            <a:ext cx="3041494" cy="464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282" tIns="46641" rIns="93282" bIns="46641" numCol="1" anchor="b" anchorCtr="0" compatLnSpc="1">
            <a:prstTxWarp prst="textNoShape">
              <a:avLst/>
            </a:prstTxWarp>
          </a:bodyPr>
          <a:lstStyle>
            <a:lvl1pPr eaLnBrk="1" hangingPunct="1">
              <a:defRPr sz="1200"/>
            </a:lvl1pPr>
          </a:lstStyle>
          <a:p>
            <a:pPr>
              <a:defRPr/>
            </a:pPr>
            <a:endParaRPr lang="en-US" altLang="en-US"/>
          </a:p>
        </p:txBody>
      </p:sp>
      <p:sp>
        <p:nvSpPr>
          <p:cNvPr id="4103" name="Rectangle 7"/>
          <p:cNvSpPr>
            <a:spLocks noGrp="1" noChangeArrowheads="1"/>
          </p:cNvSpPr>
          <p:nvPr>
            <p:ph type="sldNum" sz="quarter" idx="5"/>
          </p:nvPr>
        </p:nvSpPr>
        <p:spPr bwMode="auto">
          <a:xfrm>
            <a:off x="3978431" y="8840947"/>
            <a:ext cx="3041494" cy="464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282" tIns="46641" rIns="93282" bIns="46641" numCol="1" anchor="b" anchorCtr="0" compatLnSpc="1">
            <a:prstTxWarp prst="textNoShape">
              <a:avLst/>
            </a:prstTxWarp>
          </a:bodyPr>
          <a:lstStyle>
            <a:lvl1pPr algn="r" eaLnBrk="1" hangingPunct="1">
              <a:defRPr sz="1200" smtClean="0"/>
            </a:lvl1pPr>
          </a:lstStyle>
          <a:p>
            <a:pPr>
              <a:defRPr/>
            </a:pPr>
            <a:fld id="{60CDF7A0-8281-483B-8DA1-DCE83F0D7C28}" type="slidenum">
              <a:rPr lang="en-US" altLang="en-US"/>
              <a:pPr>
                <a:defRPr/>
              </a:pPr>
              <a:t>‹#›</a:t>
            </a:fld>
            <a:endParaRPr lang="en-US" altLang="en-US"/>
          </a:p>
        </p:txBody>
      </p:sp>
    </p:spTree>
    <p:extLst>
      <p:ext uri="{BB962C8B-B14F-4D97-AF65-F5344CB8AC3E}">
        <p14:creationId xmlns:p14="http://schemas.microsoft.com/office/powerpoint/2010/main" val="1470506447"/>
      </p:ext>
    </p:extLst>
  </p:cSld>
  <p:clrMap bg1="lt1" tx1="dk1" bg2="lt2" tx2="dk2" accent1="accent1" accent2="accent2" accent3="accent3" accent4="accent4" accent5="accent5" accent6="accent6" hlink="hlink" folHlink="folHlink"/>
  <p:hf sldNum="0" hdr="0" dt="0"/>
  <p:notesStyle>
    <a:lvl1pPr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Footer Placeholder 4"/>
          <p:cNvSpPr>
            <a:spLocks noGrp="1"/>
          </p:cNvSpPr>
          <p:nvPr>
            <p:ph type="ftr" sz="quarter" idx="11"/>
          </p:nvPr>
        </p:nvSpPr>
        <p:spPr/>
        <p:txBody>
          <a:bodyPr/>
          <a:lstStyle/>
          <a:p>
            <a:pPr>
              <a:defRPr/>
            </a:pPr>
            <a:endParaRPr lang="en-US" altLang="en-US"/>
          </a:p>
        </p:txBody>
      </p:sp>
    </p:spTree>
    <p:extLst>
      <p:ext uri="{BB962C8B-B14F-4D97-AF65-F5344CB8AC3E}">
        <p14:creationId xmlns:p14="http://schemas.microsoft.com/office/powerpoint/2010/main" val="5815733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3" name="Rectangle 2"/>
          <p:cNvSpPr>
            <a:spLocks noGrp="1" noRot="1" noChangeAspect="1" noChangeArrowheads="1" noTextEdit="1"/>
          </p:cNvSpPr>
          <p:nvPr>
            <p:ph type="sldImg"/>
          </p:nvPr>
        </p:nvSpPr>
        <p:spPr>
          <a:ln/>
        </p:spPr>
      </p:sp>
      <p:sp>
        <p:nvSpPr>
          <p:cNvPr id="107524" name="Rectangle 3"/>
          <p:cNvSpPr>
            <a:spLocks noGrp="1" noChangeArrowheads="1"/>
          </p:cNvSpPr>
          <p:nvPr>
            <p:ph type="body" idx="1"/>
          </p:nvPr>
        </p:nvSpPr>
        <p:spPr>
          <a:noFill/>
        </p:spPr>
        <p:txBody>
          <a:bodyPr/>
          <a:lstStyle/>
          <a:p>
            <a:pPr defTabSz="912297" eaLnBrk="1" hangingPunct="1">
              <a:defRPr/>
            </a:pPr>
            <a:endParaRPr lang="en-US" altLang="en-US" dirty="0"/>
          </a:p>
        </p:txBody>
      </p:sp>
      <p:sp>
        <p:nvSpPr>
          <p:cNvPr id="2" name="Footer Placeholder 1"/>
          <p:cNvSpPr>
            <a:spLocks noGrp="1"/>
          </p:cNvSpPr>
          <p:nvPr>
            <p:ph type="ftr" sz="quarter" idx="10"/>
          </p:nvPr>
        </p:nvSpPr>
        <p:spPr/>
        <p:txBody>
          <a:bodyPr/>
          <a:lstStyle/>
          <a:p>
            <a:pPr>
              <a:defRPr/>
            </a:pPr>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7" name="Rectangle 2"/>
          <p:cNvSpPr>
            <a:spLocks noGrp="1" noRot="1" noChangeAspect="1" noChangeArrowheads="1" noTextEdit="1"/>
          </p:cNvSpPr>
          <p:nvPr>
            <p:ph type="sldImg"/>
          </p:nvPr>
        </p:nvSpPr>
        <p:spPr>
          <a:ln/>
        </p:spPr>
      </p:sp>
      <p:sp>
        <p:nvSpPr>
          <p:cNvPr id="108548" name="Rectangle 3"/>
          <p:cNvSpPr>
            <a:spLocks noGrp="1" noChangeArrowheads="1"/>
          </p:cNvSpPr>
          <p:nvPr>
            <p:ph type="body" idx="1"/>
          </p:nvPr>
        </p:nvSpPr>
        <p:spPr>
          <a:noFill/>
        </p:spPr>
        <p:txBody>
          <a:bodyPr/>
          <a:lstStyle/>
          <a:p>
            <a:pPr eaLnBrk="1" hangingPunct="1"/>
            <a:endParaRPr lang="en-US" altLang="en-US" dirty="0"/>
          </a:p>
        </p:txBody>
      </p:sp>
      <p:sp>
        <p:nvSpPr>
          <p:cNvPr id="2" name="Footer Placeholder 1"/>
          <p:cNvSpPr>
            <a:spLocks noGrp="1"/>
          </p:cNvSpPr>
          <p:nvPr>
            <p:ph type="ftr" sz="quarter" idx="10"/>
          </p:nvPr>
        </p:nvSpPr>
        <p:spPr/>
        <p:txBody>
          <a:bodyPr/>
          <a:lstStyle/>
          <a:p>
            <a:pPr>
              <a:defRPr/>
            </a:pPr>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1" name="Rectangle 2"/>
          <p:cNvSpPr>
            <a:spLocks noGrp="1" noRot="1" noChangeAspect="1" noChangeArrowheads="1" noTextEdit="1"/>
          </p:cNvSpPr>
          <p:nvPr>
            <p:ph type="sldImg"/>
          </p:nvPr>
        </p:nvSpPr>
        <p:spPr>
          <a:ln/>
        </p:spPr>
      </p:sp>
      <p:sp>
        <p:nvSpPr>
          <p:cNvPr id="109572" name="Rectangle 3"/>
          <p:cNvSpPr>
            <a:spLocks noGrp="1" noChangeArrowheads="1"/>
          </p:cNvSpPr>
          <p:nvPr>
            <p:ph type="body" idx="1"/>
          </p:nvPr>
        </p:nvSpPr>
        <p:spPr>
          <a:noFill/>
        </p:spPr>
        <p:txBody>
          <a:bodyPr/>
          <a:lstStyle/>
          <a:p>
            <a:pPr eaLnBrk="1" hangingPunct="1"/>
            <a:endParaRPr lang="en-US" altLang="en-US" dirty="0"/>
          </a:p>
        </p:txBody>
      </p:sp>
      <p:sp>
        <p:nvSpPr>
          <p:cNvPr id="2" name="Footer Placeholder 1"/>
          <p:cNvSpPr>
            <a:spLocks noGrp="1"/>
          </p:cNvSpPr>
          <p:nvPr>
            <p:ph type="ftr" sz="quarter" idx="10"/>
          </p:nvPr>
        </p:nvSpPr>
        <p:spPr/>
        <p:txBody>
          <a:bodyPr/>
          <a:lstStyle/>
          <a:p>
            <a:pPr>
              <a:defRPr/>
            </a:pPr>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5" name="Rectangle 2"/>
          <p:cNvSpPr>
            <a:spLocks noGrp="1" noRot="1" noChangeAspect="1" noChangeArrowheads="1" noTextEdit="1"/>
          </p:cNvSpPr>
          <p:nvPr>
            <p:ph type="sldImg"/>
          </p:nvPr>
        </p:nvSpPr>
        <p:spPr>
          <a:ln/>
        </p:spPr>
      </p:sp>
      <p:sp>
        <p:nvSpPr>
          <p:cNvPr id="110596" name="Rectangle 3"/>
          <p:cNvSpPr>
            <a:spLocks noGrp="1" noChangeArrowheads="1"/>
          </p:cNvSpPr>
          <p:nvPr>
            <p:ph type="body" idx="1"/>
          </p:nvPr>
        </p:nvSpPr>
        <p:spPr>
          <a:xfrm>
            <a:off x="701519" y="4419680"/>
            <a:ext cx="5616888" cy="4187983"/>
          </a:xfrm>
          <a:noFill/>
        </p:spPr>
        <p:txBody>
          <a:bodyPr/>
          <a:lstStyle/>
          <a:p>
            <a:endParaRPr lang="en-US" dirty="0"/>
          </a:p>
        </p:txBody>
      </p:sp>
      <p:sp>
        <p:nvSpPr>
          <p:cNvPr id="2" name="Footer Placeholder 1"/>
          <p:cNvSpPr>
            <a:spLocks noGrp="1"/>
          </p:cNvSpPr>
          <p:nvPr>
            <p:ph type="ftr" sz="quarter" idx="10"/>
          </p:nvPr>
        </p:nvSpPr>
        <p:spPr/>
        <p:txBody>
          <a:bodyPr/>
          <a:lstStyle/>
          <a:p>
            <a:pPr>
              <a:defRPr/>
            </a:pPr>
            <a:endParaRPr lang="en-US"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9" name="Rectangle 2"/>
          <p:cNvSpPr>
            <a:spLocks noGrp="1" noRot="1" noChangeAspect="1" noChangeArrowheads="1" noTextEdit="1"/>
          </p:cNvSpPr>
          <p:nvPr>
            <p:ph type="sldImg"/>
          </p:nvPr>
        </p:nvSpPr>
        <p:spPr>
          <a:ln/>
        </p:spPr>
      </p:sp>
      <p:sp>
        <p:nvSpPr>
          <p:cNvPr id="111620" name="Rectangle 3"/>
          <p:cNvSpPr>
            <a:spLocks noGrp="1" noChangeArrowheads="1"/>
          </p:cNvSpPr>
          <p:nvPr>
            <p:ph type="body" idx="1"/>
          </p:nvPr>
        </p:nvSpPr>
        <p:spPr>
          <a:xfrm>
            <a:off x="701519" y="4419680"/>
            <a:ext cx="5616888" cy="4187983"/>
          </a:xfrm>
          <a:noFill/>
        </p:spPr>
        <p:txBody>
          <a:bodyPr/>
          <a:lstStyle/>
          <a:p>
            <a:pPr eaLnBrk="1" hangingPunct="1"/>
            <a:endParaRPr lang="en-US" altLang="en-US" dirty="0"/>
          </a:p>
        </p:txBody>
      </p:sp>
      <p:sp>
        <p:nvSpPr>
          <p:cNvPr id="2" name="Footer Placeholder 1"/>
          <p:cNvSpPr>
            <a:spLocks noGrp="1"/>
          </p:cNvSpPr>
          <p:nvPr>
            <p:ph type="ftr" sz="quarter" idx="10"/>
          </p:nvPr>
        </p:nvSpPr>
        <p:spPr/>
        <p:txBody>
          <a:bodyPr/>
          <a:lstStyle/>
          <a:p>
            <a:pPr>
              <a:defRPr/>
            </a:pPr>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5" name="Footer Placeholder 4"/>
          <p:cNvSpPr>
            <a:spLocks noGrp="1"/>
          </p:cNvSpPr>
          <p:nvPr>
            <p:ph type="ftr" sz="quarter" idx="11"/>
          </p:nvPr>
        </p:nvSpPr>
        <p:spPr/>
        <p:txBody>
          <a:bodyPr/>
          <a:lstStyle/>
          <a:p>
            <a:pPr>
              <a:defRPr/>
            </a:pPr>
            <a:endParaRPr lang="en-US" altLang="en-US"/>
          </a:p>
        </p:txBody>
      </p:sp>
    </p:spTree>
    <p:extLst>
      <p:ext uri="{BB962C8B-B14F-4D97-AF65-F5344CB8AC3E}">
        <p14:creationId xmlns:p14="http://schemas.microsoft.com/office/powerpoint/2010/main" val="360263323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1" name="Rectangle 2"/>
          <p:cNvSpPr>
            <a:spLocks noGrp="1" noRot="1" noChangeAspect="1" noChangeArrowheads="1" noTextEdit="1"/>
          </p:cNvSpPr>
          <p:nvPr>
            <p:ph type="sldImg"/>
          </p:nvPr>
        </p:nvSpPr>
        <p:spPr>
          <a:ln/>
        </p:spPr>
      </p:sp>
      <p:sp>
        <p:nvSpPr>
          <p:cNvPr id="114692" name="Rectangle 3"/>
          <p:cNvSpPr>
            <a:spLocks noGrp="1" noChangeArrowheads="1"/>
          </p:cNvSpPr>
          <p:nvPr>
            <p:ph type="body" idx="1"/>
          </p:nvPr>
        </p:nvSpPr>
        <p:spPr>
          <a:noFill/>
        </p:spPr>
        <p:txBody>
          <a:bodyPr/>
          <a:lstStyle/>
          <a:p>
            <a:pPr eaLnBrk="1" hangingPunct="1"/>
            <a:endParaRPr lang="en-US" altLang="en-US" dirty="0"/>
          </a:p>
        </p:txBody>
      </p:sp>
      <p:sp>
        <p:nvSpPr>
          <p:cNvPr id="2" name="Footer Placeholder 1"/>
          <p:cNvSpPr>
            <a:spLocks noGrp="1"/>
          </p:cNvSpPr>
          <p:nvPr>
            <p:ph type="ftr" sz="quarter" idx="10"/>
          </p:nvPr>
        </p:nvSpPr>
        <p:spPr/>
        <p:txBody>
          <a:bodyPr/>
          <a:lstStyle/>
          <a:p>
            <a:pPr>
              <a:defRPr/>
            </a:pPr>
            <a:endParaRPr lang="en-US"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1178655-3BA2-4056-A975-4DD021A18E20}" type="slidenum">
              <a:rPr lang="en-US" smtClean="0"/>
              <a:t>21</a:t>
            </a:fld>
            <a:endParaRPr lang="en-US"/>
          </a:p>
        </p:txBody>
      </p:sp>
      <p:sp>
        <p:nvSpPr>
          <p:cNvPr id="5" name="Header Placeholder 4"/>
          <p:cNvSpPr>
            <a:spLocks noGrp="1"/>
          </p:cNvSpPr>
          <p:nvPr>
            <p:ph type="hdr" sz="quarter" idx="11"/>
          </p:nvPr>
        </p:nvSpPr>
        <p:spPr/>
        <p:txBody>
          <a:bodyPr/>
          <a:lstStyle/>
          <a:p>
            <a:r>
              <a:rPr lang="en-US"/>
              <a:t>DRAFT - FOR COMMISSIONER USE ONLY</a:t>
            </a:r>
          </a:p>
        </p:txBody>
      </p:sp>
    </p:spTree>
    <p:extLst>
      <p:ext uri="{BB962C8B-B14F-4D97-AF65-F5344CB8AC3E}">
        <p14:creationId xmlns:p14="http://schemas.microsoft.com/office/powerpoint/2010/main" val="32890286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5" name="Footer Placeholder 4"/>
          <p:cNvSpPr>
            <a:spLocks noGrp="1"/>
          </p:cNvSpPr>
          <p:nvPr>
            <p:ph type="ftr" sz="quarter" idx="11"/>
          </p:nvPr>
        </p:nvSpPr>
        <p:spPr/>
        <p:txBody>
          <a:bodyPr/>
          <a:lstStyle/>
          <a:p>
            <a:pPr>
              <a:defRPr/>
            </a:pPr>
            <a:endParaRPr lang="en-US" altLang="en-US"/>
          </a:p>
        </p:txBody>
      </p:sp>
    </p:spTree>
    <p:extLst>
      <p:ext uri="{BB962C8B-B14F-4D97-AF65-F5344CB8AC3E}">
        <p14:creationId xmlns:p14="http://schemas.microsoft.com/office/powerpoint/2010/main" val="28697515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3" name="Rectangle 2"/>
          <p:cNvSpPr>
            <a:spLocks noGrp="1" noRot="1" noChangeAspect="1" noChangeArrowheads="1" noTextEdit="1"/>
          </p:cNvSpPr>
          <p:nvPr>
            <p:ph type="sldImg"/>
          </p:nvPr>
        </p:nvSpPr>
        <p:spPr>
          <a:ln/>
        </p:spPr>
      </p:sp>
      <p:sp>
        <p:nvSpPr>
          <p:cNvPr id="102404" name="Rectangle 3"/>
          <p:cNvSpPr>
            <a:spLocks noGrp="1" noChangeArrowheads="1"/>
          </p:cNvSpPr>
          <p:nvPr>
            <p:ph type="body" idx="1"/>
          </p:nvPr>
        </p:nvSpPr>
        <p:spPr>
          <a:noFill/>
        </p:spPr>
        <p:txBody>
          <a:bodyPr/>
          <a:lstStyle/>
          <a:p>
            <a:pPr eaLnBrk="1" hangingPunct="1"/>
            <a:endParaRPr lang="en-US" altLang="en-US" dirty="0"/>
          </a:p>
        </p:txBody>
      </p:sp>
      <p:sp>
        <p:nvSpPr>
          <p:cNvPr id="2" name="Footer Placeholder 1"/>
          <p:cNvSpPr>
            <a:spLocks noGrp="1"/>
          </p:cNvSpPr>
          <p:nvPr>
            <p:ph type="ftr" sz="quarter" idx="10"/>
          </p:nvPr>
        </p:nvSpPr>
        <p:spPr/>
        <p:txBody>
          <a:bodyPr/>
          <a:lstStyle/>
          <a:p>
            <a:pPr>
              <a:defRPr/>
            </a:pPr>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5" name="Rectangle 2"/>
          <p:cNvSpPr>
            <a:spLocks noGrp="1" noRot="1" noChangeAspect="1" noChangeArrowheads="1" noTextEdit="1"/>
          </p:cNvSpPr>
          <p:nvPr>
            <p:ph type="sldImg"/>
          </p:nvPr>
        </p:nvSpPr>
        <p:spPr>
          <a:ln/>
        </p:spPr>
      </p:sp>
      <p:sp>
        <p:nvSpPr>
          <p:cNvPr id="100356" name="Rectangle 3"/>
          <p:cNvSpPr>
            <a:spLocks noGrp="1" noChangeArrowheads="1"/>
          </p:cNvSpPr>
          <p:nvPr>
            <p:ph type="body" idx="1"/>
          </p:nvPr>
        </p:nvSpPr>
        <p:spPr>
          <a:noFill/>
        </p:spPr>
        <p:txBody>
          <a:bodyPr/>
          <a:lstStyle/>
          <a:p>
            <a:pPr eaLnBrk="1" hangingPunct="1"/>
            <a:endParaRPr lang="en-US" altLang="en-US" dirty="0"/>
          </a:p>
        </p:txBody>
      </p:sp>
      <p:sp>
        <p:nvSpPr>
          <p:cNvPr id="2" name="Footer Placeholder 1"/>
          <p:cNvSpPr>
            <a:spLocks noGrp="1"/>
          </p:cNvSpPr>
          <p:nvPr>
            <p:ph type="ftr" sz="quarter" idx="10"/>
          </p:nvPr>
        </p:nvSpPr>
        <p:spPr/>
        <p:txBody>
          <a:bodyPr/>
          <a:lstStyle/>
          <a:p>
            <a:pPr>
              <a:defRPr/>
            </a:pPr>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7" name="Rectangle 2"/>
          <p:cNvSpPr>
            <a:spLocks noGrp="1" noRot="1" noChangeAspect="1" noChangeArrowheads="1" noTextEdit="1"/>
          </p:cNvSpPr>
          <p:nvPr>
            <p:ph type="sldImg"/>
          </p:nvPr>
        </p:nvSpPr>
        <p:spPr>
          <a:ln/>
        </p:spPr>
      </p:sp>
      <p:sp>
        <p:nvSpPr>
          <p:cNvPr id="103428" name="Rectangle 3"/>
          <p:cNvSpPr>
            <a:spLocks noGrp="1" noChangeArrowheads="1"/>
          </p:cNvSpPr>
          <p:nvPr>
            <p:ph type="body" idx="1"/>
          </p:nvPr>
        </p:nvSpPr>
        <p:spPr>
          <a:noFill/>
        </p:spPr>
        <p:txBody>
          <a:bodyPr/>
          <a:lstStyle/>
          <a:p>
            <a:pPr eaLnBrk="1" hangingPunct="1"/>
            <a:endParaRPr lang="en-US" altLang="en-US" dirty="0"/>
          </a:p>
        </p:txBody>
      </p:sp>
      <p:sp>
        <p:nvSpPr>
          <p:cNvPr id="2" name="Footer Placeholder 1"/>
          <p:cNvSpPr>
            <a:spLocks noGrp="1"/>
          </p:cNvSpPr>
          <p:nvPr>
            <p:ph type="ftr" sz="quarter" idx="10"/>
          </p:nvPr>
        </p:nvSpPr>
        <p:spPr/>
        <p:txBody>
          <a:bodyPr/>
          <a:lstStyle/>
          <a:p>
            <a:pPr>
              <a:defRPr/>
            </a:pPr>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1" name="Rectangle 2"/>
          <p:cNvSpPr>
            <a:spLocks noGrp="1" noRot="1" noChangeAspect="1" noChangeArrowheads="1" noTextEdit="1"/>
          </p:cNvSpPr>
          <p:nvPr>
            <p:ph type="sldImg"/>
          </p:nvPr>
        </p:nvSpPr>
        <p:spPr>
          <a:ln/>
        </p:spPr>
      </p:sp>
      <p:sp>
        <p:nvSpPr>
          <p:cNvPr id="104452" name="Rectangle 3"/>
          <p:cNvSpPr>
            <a:spLocks noGrp="1" noChangeArrowheads="1"/>
          </p:cNvSpPr>
          <p:nvPr>
            <p:ph type="body" idx="1"/>
          </p:nvPr>
        </p:nvSpPr>
        <p:spPr>
          <a:noFill/>
        </p:spPr>
        <p:txBody>
          <a:bodyPr/>
          <a:lstStyle/>
          <a:p>
            <a:pPr eaLnBrk="1" hangingPunct="1"/>
            <a:endParaRPr lang="en-US" altLang="en-US" dirty="0"/>
          </a:p>
        </p:txBody>
      </p:sp>
      <p:sp>
        <p:nvSpPr>
          <p:cNvPr id="2" name="Footer Placeholder 1"/>
          <p:cNvSpPr>
            <a:spLocks noGrp="1"/>
          </p:cNvSpPr>
          <p:nvPr>
            <p:ph type="ftr" sz="quarter" idx="10"/>
          </p:nvPr>
        </p:nvSpPr>
        <p:spPr/>
        <p:txBody>
          <a:bodyPr/>
          <a:lstStyle/>
          <a:p>
            <a:pPr>
              <a:defRPr/>
            </a:pPr>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5" name="Rectangle 2"/>
          <p:cNvSpPr>
            <a:spLocks noGrp="1" noRot="1" noChangeAspect="1" noChangeArrowheads="1" noTextEdit="1"/>
          </p:cNvSpPr>
          <p:nvPr>
            <p:ph type="sldImg"/>
          </p:nvPr>
        </p:nvSpPr>
        <p:spPr>
          <a:ln/>
        </p:spPr>
      </p:sp>
      <p:sp>
        <p:nvSpPr>
          <p:cNvPr id="105476" name="Rectangle 3"/>
          <p:cNvSpPr>
            <a:spLocks noGrp="1" noChangeArrowheads="1"/>
          </p:cNvSpPr>
          <p:nvPr>
            <p:ph type="body" idx="1"/>
          </p:nvPr>
        </p:nvSpPr>
        <p:spPr>
          <a:noFill/>
        </p:spPr>
        <p:txBody>
          <a:bodyPr/>
          <a:lstStyle/>
          <a:p>
            <a:pPr eaLnBrk="1" hangingPunct="1"/>
            <a:endParaRPr lang="en-US" altLang="en-US" dirty="0"/>
          </a:p>
        </p:txBody>
      </p:sp>
      <p:sp>
        <p:nvSpPr>
          <p:cNvPr id="2" name="Footer Placeholder 1"/>
          <p:cNvSpPr>
            <a:spLocks noGrp="1"/>
          </p:cNvSpPr>
          <p:nvPr>
            <p:ph type="ftr" sz="quarter" idx="10"/>
          </p:nvPr>
        </p:nvSpPr>
        <p:spPr/>
        <p:txBody>
          <a:bodyPr/>
          <a:lstStyle/>
          <a:p>
            <a:pPr>
              <a:defRPr/>
            </a:pPr>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5" name="Footer Placeholder 4"/>
          <p:cNvSpPr>
            <a:spLocks noGrp="1"/>
          </p:cNvSpPr>
          <p:nvPr>
            <p:ph type="ftr" sz="quarter" idx="11"/>
          </p:nvPr>
        </p:nvSpPr>
        <p:spPr/>
        <p:txBody>
          <a:bodyPr/>
          <a:lstStyle/>
          <a:p>
            <a:pPr>
              <a:defRPr/>
            </a:pPr>
            <a:endParaRPr lang="en-US" altLang="en-US"/>
          </a:p>
        </p:txBody>
      </p:sp>
    </p:spTree>
    <p:extLst>
      <p:ext uri="{BB962C8B-B14F-4D97-AF65-F5344CB8AC3E}">
        <p14:creationId xmlns:p14="http://schemas.microsoft.com/office/powerpoint/2010/main" val="35390543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2297">
              <a:defRPr/>
            </a:pPr>
            <a:endParaRPr lang="en-US" dirty="0"/>
          </a:p>
          <a:p>
            <a:endParaRPr lang="en-US" dirty="0"/>
          </a:p>
        </p:txBody>
      </p:sp>
      <p:sp>
        <p:nvSpPr>
          <p:cNvPr id="5" name="Footer Placeholder 4"/>
          <p:cNvSpPr>
            <a:spLocks noGrp="1"/>
          </p:cNvSpPr>
          <p:nvPr>
            <p:ph type="ftr" sz="quarter" idx="11"/>
          </p:nvPr>
        </p:nvSpPr>
        <p:spPr/>
        <p:txBody>
          <a:bodyPr/>
          <a:lstStyle/>
          <a:p>
            <a:pPr>
              <a:defRPr/>
            </a:pPr>
            <a:endParaRPr lang="en-US" altLang="en-US"/>
          </a:p>
        </p:txBody>
      </p:sp>
    </p:spTree>
    <p:extLst>
      <p:ext uri="{BB962C8B-B14F-4D97-AF65-F5344CB8AC3E}">
        <p14:creationId xmlns:p14="http://schemas.microsoft.com/office/powerpoint/2010/main" val="3524330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endParaRPr lang="en-US" altLang="en-US"/>
          </a:p>
        </p:txBody>
      </p:sp>
      <p:sp>
        <p:nvSpPr>
          <p:cNvPr id="5" name="Footer Placeholder 4"/>
          <p:cNvSpPr>
            <a:spLocks noGrp="1"/>
          </p:cNvSpPr>
          <p:nvPr>
            <p:ph type="ftr" sz="quarter" idx="11"/>
          </p:nvPr>
        </p:nvSpPr>
        <p:spPr/>
        <p:txBody>
          <a:bodyPr/>
          <a:lstStyle>
            <a:lvl1pPr>
              <a:defRPr/>
            </a:lvl1pPr>
          </a:lstStyle>
          <a:p>
            <a:pPr>
              <a:defRPr/>
            </a:pPr>
            <a:r>
              <a:rPr lang="en-US" altLang="en-US"/>
              <a:t>51</a:t>
            </a:r>
          </a:p>
        </p:txBody>
      </p:sp>
      <p:sp>
        <p:nvSpPr>
          <p:cNvPr id="6" name="Slide Number Placeholder 5"/>
          <p:cNvSpPr>
            <a:spLocks noGrp="1"/>
          </p:cNvSpPr>
          <p:nvPr>
            <p:ph type="sldNum" sz="quarter" idx="12"/>
          </p:nvPr>
        </p:nvSpPr>
        <p:spPr/>
        <p:txBody>
          <a:bodyPr/>
          <a:lstStyle>
            <a:lvl1pPr>
              <a:defRPr/>
            </a:lvl1pPr>
          </a:lstStyle>
          <a:p>
            <a:pPr>
              <a:defRPr/>
            </a:pPr>
            <a:fld id="{CCF53D56-2A13-4727-B30C-BF581B82EC32}" type="slidenum">
              <a:rPr lang="en-US" altLang="en-US"/>
              <a:pPr>
                <a:defRPr/>
              </a:pPr>
              <a:t>‹#›</a:t>
            </a:fld>
            <a:endParaRPr lang="en-US" altLang="en-US"/>
          </a:p>
        </p:txBody>
      </p:sp>
    </p:spTree>
    <p:extLst>
      <p:ext uri="{BB962C8B-B14F-4D97-AF65-F5344CB8AC3E}">
        <p14:creationId xmlns:p14="http://schemas.microsoft.com/office/powerpoint/2010/main" val="31158955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ltLang="en-US"/>
          </a:p>
        </p:txBody>
      </p:sp>
      <p:sp>
        <p:nvSpPr>
          <p:cNvPr id="5" name="Footer Placeholder 4"/>
          <p:cNvSpPr>
            <a:spLocks noGrp="1"/>
          </p:cNvSpPr>
          <p:nvPr>
            <p:ph type="ftr" sz="quarter" idx="11"/>
          </p:nvPr>
        </p:nvSpPr>
        <p:spPr/>
        <p:txBody>
          <a:bodyPr/>
          <a:lstStyle>
            <a:lvl1pPr>
              <a:defRPr/>
            </a:lvl1pPr>
          </a:lstStyle>
          <a:p>
            <a:pPr>
              <a:defRPr/>
            </a:pPr>
            <a:r>
              <a:rPr lang="en-US" altLang="en-US"/>
              <a:t>51</a:t>
            </a:r>
          </a:p>
        </p:txBody>
      </p:sp>
      <p:sp>
        <p:nvSpPr>
          <p:cNvPr id="6" name="Slide Number Placeholder 5"/>
          <p:cNvSpPr>
            <a:spLocks noGrp="1"/>
          </p:cNvSpPr>
          <p:nvPr>
            <p:ph type="sldNum" sz="quarter" idx="12"/>
          </p:nvPr>
        </p:nvSpPr>
        <p:spPr/>
        <p:txBody>
          <a:bodyPr/>
          <a:lstStyle>
            <a:lvl1pPr>
              <a:defRPr/>
            </a:lvl1pPr>
          </a:lstStyle>
          <a:p>
            <a:pPr>
              <a:defRPr/>
            </a:pPr>
            <a:fld id="{1D580566-B276-4861-85A6-340F07717938}" type="slidenum">
              <a:rPr lang="en-US" altLang="en-US"/>
              <a:pPr>
                <a:defRPr/>
              </a:pPr>
              <a:t>‹#›</a:t>
            </a:fld>
            <a:endParaRPr lang="en-US" altLang="en-US"/>
          </a:p>
        </p:txBody>
      </p:sp>
    </p:spTree>
    <p:extLst>
      <p:ext uri="{BB962C8B-B14F-4D97-AF65-F5344CB8AC3E}">
        <p14:creationId xmlns:p14="http://schemas.microsoft.com/office/powerpoint/2010/main" val="28773044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ltLang="en-US"/>
          </a:p>
        </p:txBody>
      </p:sp>
      <p:sp>
        <p:nvSpPr>
          <p:cNvPr id="5" name="Footer Placeholder 4"/>
          <p:cNvSpPr>
            <a:spLocks noGrp="1"/>
          </p:cNvSpPr>
          <p:nvPr>
            <p:ph type="ftr" sz="quarter" idx="11"/>
          </p:nvPr>
        </p:nvSpPr>
        <p:spPr/>
        <p:txBody>
          <a:bodyPr/>
          <a:lstStyle>
            <a:lvl1pPr>
              <a:defRPr/>
            </a:lvl1pPr>
          </a:lstStyle>
          <a:p>
            <a:pPr>
              <a:defRPr/>
            </a:pPr>
            <a:r>
              <a:rPr lang="en-US" altLang="en-US"/>
              <a:t>51</a:t>
            </a:r>
          </a:p>
        </p:txBody>
      </p:sp>
      <p:sp>
        <p:nvSpPr>
          <p:cNvPr id="6" name="Slide Number Placeholder 5"/>
          <p:cNvSpPr>
            <a:spLocks noGrp="1"/>
          </p:cNvSpPr>
          <p:nvPr>
            <p:ph type="sldNum" sz="quarter" idx="12"/>
          </p:nvPr>
        </p:nvSpPr>
        <p:spPr/>
        <p:txBody>
          <a:bodyPr/>
          <a:lstStyle>
            <a:lvl1pPr>
              <a:defRPr/>
            </a:lvl1pPr>
          </a:lstStyle>
          <a:p>
            <a:pPr>
              <a:defRPr/>
            </a:pPr>
            <a:fld id="{C7207B60-1B78-41F6-A50B-1FD939ECF126}" type="slidenum">
              <a:rPr lang="en-US" altLang="en-US"/>
              <a:pPr>
                <a:defRPr/>
              </a:pPr>
              <a:t>‹#›</a:t>
            </a:fld>
            <a:endParaRPr lang="en-US" altLang="en-US"/>
          </a:p>
        </p:txBody>
      </p:sp>
    </p:spTree>
    <p:extLst>
      <p:ext uri="{BB962C8B-B14F-4D97-AF65-F5344CB8AC3E}">
        <p14:creationId xmlns:p14="http://schemas.microsoft.com/office/powerpoint/2010/main" val="37937467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lgn="ctr">
              <a:defRPr sz="3600" b="1">
                <a:solidFill>
                  <a:srgbClr val="7030A0"/>
                </a:solidFill>
                <a:latin typeface="Tahoma" panose="020B0604030504040204" pitchFamily="34" charset="0"/>
                <a:ea typeface="Tahoma" panose="020B0604030504040204" pitchFamily="34" charset="0"/>
                <a:cs typeface="Tahom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marL="171450" indent="-171450">
              <a:buClr>
                <a:srgbClr val="7030A0"/>
              </a:buClr>
              <a:buFont typeface="Wingdings" panose="05000000000000000000" pitchFamily="2" charset="2"/>
              <a:buChar char=""/>
              <a:defRPr sz="3000"/>
            </a:lvl1pPr>
            <a:lvl2pPr marL="514350" indent="-171450">
              <a:buFont typeface="Calibri" panose="020F0502020204030204" pitchFamily="34" charset="0"/>
              <a:buChar char="–"/>
              <a:defRPr sz="2800"/>
            </a:lvl2pPr>
            <a:lvl3pPr>
              <a:defRPr sz="2400"/>
            </a:lvl3pPr>
            <a:lvl4pPr>
              <a:defRPr sz="22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lvl1pPr>
          </a:lstStyle>
          <a:p>
            <a:pPr>
              <a:defRPr/>
            </a:pPr>
            <a:endParaRPr lang="en-US" altLang="en-US"/>
          </a:p>
        </p:txBody>
      </p:sp>
      <p:sp>
        <p:nvSpPr>
          <p:cNvPr id="5" name="Footer Placeholder 4"/>
          <p:cNvSpPr>
            <a:spLocks noGrp="1"/>
          </p:cNvSpPr>
          <p:nvPr>
            <p:ph type="ftr" sz="quarter" idx="11"/>
          </p:nvPr>
        </p:nvSpPr>
        <p:spPr/>
        <p:txBody>
          <a:bodyPr/>
          <a:lstStyle>
            <a:lvl1pPr>
              <a:defRPr/>
            </a:lvl1pPr>
          </a:lstStyle>
          <a:p>
            <a:pPr>
              <a:defRPr/>
            </a:pPr>
            <a:r>
              <a:rPr lang="en-US" altLang="en-US"/>
              <a:t>51</a:t>
            </a:r>
          </a:p>
        </p:txBody>
      </p:sp>
      <p:sp>
        <p:nvSpPr>
          <p:cNvPr id="6" name="Slide Number Placeholder 5"/>
          <p:cNvSpPr>
            <a:spLocks noGrp="1"/>
          </p:cNvSpPr>
          <p:nvPr>
            <p:ph type="sldNum" sz="quarter" idx="12"/>
          </p:nvPr>
        </p:nvSpPr>
        <p:spPr/>
        <p:txBody>
          <a:bodyPr/>
          <a:lstStyle>
            <a:lvl1pPr>
              <a:defRPr/>
            </a:lvl1pPr>
          </a:lstStyle>
          <a:p>
            <a:pPr>
              <a:defRPr/>
            </a:pPr>
            <a:fld id="{C8D1FC83-7089-4669-AF39-B88459934211}" type="slidenum">
              <a:rPr lang="en-US" altLang="en-US"/>
              <a:pPr>
                <a:defRPr/>
              </a:pPr>
              <a:t>‹#›</a:t>
            </a:fld>
            <a:endParaRPr lang="en-US" altLang="en-US"/>
          </a:p>
        </p:txBody>
      </p:sp>
    </p:spTree>
    <p:extLst>
      <p:ext uri="{BB962C8B-B14F-4D97-AF65-F5344CB8AC3E}">
        <p14:creationId xmlns:p14="http://schemas.microsoft.com/office/powerpoint/2010/main" val="41405992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ltLang="en-US"/>
          </a:p>
        </p:txBody>
      </p:sp>
      <p:sp>
        <p:nvSpPr>
          <p:cNvPr id="5" name="Footer Placeholder 4"/>
          <p:cNvSpPr>
            <a:spLocks noGrp="1"/>
          </p:cNvSpPr>
          <p:nvPr>
            <p:ph type="ftr" sz="quarter" idx="11"/>
          </p:nvPr>
        </p:nvSpPr>
        <p:spPr/>
        <p:txBody>
          <a:bodyPr/>
          <a:lstStyle>
            <a:lvl1pPr>
              <a:defRPr/>
            </a:lvl1pPr>
          </a:lstStyle>
          <a:p>
            <a:pPr>
              <a:defRPr/>
            </a:pPr>
            <a:r>
              <a:rPr lang="en-US" altLang="en-US"/>
              <a:t>51</a:t>
            </a:r>
          </a:p>
        </p:txBody>
      </p:sp>
      <p:sp>
        <p:nvSpPr>
          <p:cNvPr id="6" name="Slide Number Placeholder 5"/>
          <p:cNvSpPr>
            <a:spLocks noGrp="1"/>
          </p:cNvSpPr>
          <p:nvPr>
            <p:ph type="sldNum" sz="quarter" idx="12"/>
          </p:nvPr>
        </p:nvSpPr>
        <p:spPr/>
        <p:txBody>
          <a:bodyPr/>
          <a:lstStyle>
            <a:lvl1pPr>
              <a:defRPr/>
            </a:lvl1pPr>
          </a:lstStyle>
          <a:p>
            <a:pPr>
              <a:defRPr/>
            </a:pPr>
            <a:fld id="{61553B92-D7CC-4010-BA6D-57ED062842E1}" type="slidenum">
              <a:rPr lang="en-US" altLang="en-US"/>
              <a:pPr>
                <a:defRPr/>
              </a:pPr>
              <a:t>‹#›</a:t>
            </a:fld>
            <a:endParaRPr lang="en-US" altLang="en-US"/>
          </a:p>
        </p:txBody>
      </p:sp>
    </p:spTree>
    <p:extLst>
      <p:ext uri="{BB962C8B-B14F-4D97-AF65-F5344CB8AC3E}">
        <p14:creationId xmlns:p14="http://schemas.microsoft.com/office/powerpoint/2010/main" val="21345196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endParaRPr lang="en-US" altLang="en-US"/>
          </a:p>
        </p:txBody>
      </p:sp>
      <p:sp>
        <p:nvSpPr>
          <p:cNvPr id="6" name="Footer Placeholder 4"/>
          <p:cNvSpPr>
            <a:spLocks noGrp="1"/>
          </p:cNvSpPr>
          <p:nvPr>
            <p:ph type="ftr" sz="quarter" idx="11"/>
          </p:nvPr>
        </p:nvSpPr>
        <p:spPr/>
        <p:txBody>
          <a:bodyPr/>
          <a:lstStyle>
            <a:lvl1pPr>
              <a:defRPr/>
            </a:lvl1pPr>
          </a:lstStyle>
          <a:p>
            <a:pPr>
              <a:defRPr/>
            </a:pPr>
            <a:r>
              <a:rPr lang="en-US" altLang="en-US"/>
              <a:t>51</a:t>
            </a:r>
          </a:p>
        </p:txBody>
      </p:sp>
      <p:sp>
        <p:nvSpPr>
          <p:cNvPr id="7" name="Slide Number Placeholder 5"/>
          <p:cNvSpPr>
            <a:spLocks noGrp="1"/>
          </p:cNvSpPr>
          <p:nvPr>
            <p:ph type="sldNum" sz="quarter" idx="12"/>
          </p:nvPr>
        </p:nvSpPr>
        <p:spPr/>
        <p:txBody>
          <a:bodyPr/>
          <a:lstStyle>
            <a:lvl1pPr>
              <a:defRPr/>
            </a:lvl1pPr>
          </a:lstStyle>
          <a:p>
            <a:pPr>
              <a:defRPr/>
            </a:pPr>
            <a:fld id="{A5CA4C48-C51E-4676-946A-D124CFF4E3E2}" type="slidenum">
              <a:rPr lang="en-US" altLang="en-US"/>
              <a:pPr>
                <a:defRPr/>
              </a:pPr>
              <a:t>‹#›</a:t>
            </a:fld>
            <a:endParaRPr lang="en-US" altLang="en-US"/>
          </a:p>
        </p:txBody>
      </p:sp>
    </p:spTree>
    <p:extLst>
      <p:ext uri="{BB962C8B-B14F-4D97-AF65-F5344CB8AC3E}">
        <p14:creationId xmlns:p14="http://schemas.microsoft.com/office/powerpoint/2010/main" val="2454974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endParaRPr lang="en-US" altLang="en-US"/>
          </a:p>
        </p:txBody>
      </p:sp>
      <p:sp>
        <p:nvSpPr>
          <p:cNvPr id="8" name="Footer Placeholder 4"/>
          <p:cNvSpPr>
            <a:spLocks noGrp="1"/>
          </p:cNvSpPr>
          <p:nvPr>
            <p:ph type="ftr" sz="quarter" idx="11"/>
          </p:nvPr>
        </p:nvSpPr>
        <p:spPr/>
        <p:txBody>
          <a:bodyPr/>
          <a:lstStyle>
            <a:lvl1pPr>
              <a:defRPr/>
            </a:lvl1pPr>
          </a:lstStyle>
          <a:p>
            <a:pPr>
              <a:defRPr/>
            </a:pPr>
            <a:r>
              <a:rPr lang="en-US" altLang="en-US"/>
              <a:t>51</a:t>
            </a:r>
          </a:p>
        </p:txBody>
      </p:sp>
      <p:sp>
        <p:nvSpPr>
          <p:cNvPr id="9" name="Slide Number Placeholder 5"/>
          <p:cNvSpPr>
            <a:spLocks noGrp="1"/>
          </p:cNvSpPr>
          <p:nvPr>
            <p:ph type="sldNum" sz="quarter" idx="12"/>
          </p:nvPr>
        </p:nvSpPr>
        <p:spPr/>
        <p:txBody>
          <a:bodyPr/>
          <a:lstStyle>
            <a:lvl1pPr>
              <a:defRPr/>
            </a:lvl1pPr>
          </a:lstStyle>
          <a:p>
            <a:pPr>
              <a:defRPr/>
            </a:pPr>
            <a:fld id="{361BB868-7D37-4145-BA26-6FA2CAC8065E}" type="slidenum">
              <a:rPr lang="en-US" altLang="en-US"/>
              <a:pPr>
                <a:defRPr/>
              </a:pPr>
              <a:t>‹#›</a:t>
            </a:fld>
            <a:endParaRPr lang="en-US" altLang="en-US"/>
          </a:p>
        </p:txBody>
      </p:sp>
    </p:spTree>
    <p:extLst>
      <p:ext uri="{BB962C8B-B14F-4D97-AF65-F5344CB8AC3E}">
        <p14:creationId xmlns:p14="http://schemas.microsoft.com/office/powerpoint/2010/main" val="29913750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endParaRPr lang="en-US" altLang="en-US"/>
          </a:p>
        </p:txBody>
      </p:sp>
      <p:sp>
        <p:nvSpPr>
          <p:cNvPr id="4" name="Footer Placeholder 4"/>
          <p:cNvSpPr>
            <a:spLocks noGrp="1"/>
          </p:cNvSpPr>
          <p:nvPr>
            <p:ph type="ftr" sz="quarter" idx="11"/>
          </p:nvPr>
        </p:nvSpPr>
        <p:spPr/>
        <p:txBody>
          <a:bodyPr/>
          <a:lstStyle>
            <a:lvl1pPr>
              <a:defRPr/>
            </a:lvl1pPr>
          </a:lstStyle>
          <a:p>
            <a:pPr>
              <a:defRPr/>
            </a:pPr>
            <a:r>
              <a:rPr lang="en-US" altLang="en-US"/>
              <a:t>51</a:t>
            </a:r>
          </a:p>
        </p:txBody>
      </p:sp>
      <p:sp>
        <p:nvSpPr>
          <p:cNvPr id="5" name="Slide Number Placeholder 5"/>
          <p:cNvSpPr>
            <a:spLocks noGrp="1"/>
          </p:cNvSpPr>
          <p:nvPr>
            <p:ph type="sldNum" sz="quarter" idx="12"/>
          </p:nvPr>
        </p:nvSpPr>
        <p:spPr/>
        <p:txBody>
          <a:bodyPr/>
          <a:lstStyle>
            <a:lvl1pPr>
              <a:defRPr/>
            </a:lvl1pPr>
          </a:lstStyle>
          <a:p>
            <a:pPr>
              <a:defRPr/>
            </a:pPr>
            <a:fld id="{90C77F23-DA7B-4FE0-962C-AF452984723D}" type="slidenum">
              <a:rPr lang="en-US" altLang="en-US"/>
              <a:pPr>
                <a:defRPr/>
              </a:pPr>
              <a:t>‹#›</a:t>
            </a:fld>
            <a:endParaRPr lang="en-US" altLang="en-US"/>
          </a:p>
        </p:txBody>
      </p:sp>
    </p:spTree>
    <p:extLst>
      <p:ext uri="{BB962C8B-B14F-4D97-AF65-F5344CB8AC3E}">
        <p14:creationId xmlns:p14="http://schemas.microsoft.com/office/powerpoint/2010/main" val="6055702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ltLang="en-US"/>
          </a:p>
        </p:txBody>
      </p:sp>
      <p:sp>
        <p:nvSpPr>
          <p:cNvPr id="3" name="Footer Placeholder 4"/>
          <p:cNvSpPr>
            <a:spLocks noGrp="1"/>
          </p:cNvSpPr>
          <p:nvPr>
            <p:ph type="ftr" sz="quarter" idx="11"/>
          </p:nvPr>
        </p:nvSpPr>
        <p:spPr/>
        <p:txBody>
          <a:bodyPr/>
          <a:lstStyle>
            <a:lvl1pPr>
              <a:defRPr/>
            </a:lvl1pPr>
          </a:lstStyle>
          <a:p>
            <a:pPr>
              <a:defRPr/>
            </a:pPr>
            <a:r>
              <a:rPr lang="en-US" altLang="en-US"/>
              <a:t>51</a:t>
            </a:r>
          </a:p>
        </p:txBody>
      </p:sp>
      <p:sp>
        <p:nvSpPr>
          <p:cNvPr id="4" name="Slide Number Placeholder 5"/>
          <p:cNvSpPr>
            <a:spLocks noGrp="1"/>
          </p:cNvSpPr>
          <p:nvPr>
            <p:ph type="sldNum" sz="quarter" idx="12"/>
          </p:nvPr>
        </p:nvSpPr>
        <p:spPr/>
        <p:txBody>
          <a:bodyPr/>
          <a:lstStyle>
            <a:lvl1pPr>
              <a:defRPr/>
            </a:lvl1pPr>
          </a:lstStyle>
          <a:p>
            <a:pPr>
              <a:defRPr/>
            </a:pPr>
            <a:fld id="{F41F570A-1C91-4504-8DC9-9889926DE396}" type="slidenum">
              <a:rPr lang="en-US" altLang="en-US"/>
              <a:pPr>
                <a:defRPr/>
              </a:pPr>
              <a:t>‹#›</a:t>
            </a:fld>
            <a:endParaRPr lang="en-US" altLang="en-US"/>
          </a:p>
        </p:txBody>
      </p:sp>
    </p:spTree>
    <p:extLst>
      <p:ext uri="{BB962C8B-B14F-4D97-AF65-F5344CB8AC3E}">
        <p14:creationId xmlns:p14="http://schemas.microsoft.com/office/powerpoint/2010/main" val="6981962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ltLang="en-US"/>
          </a:p>
        </p:txBody>
      </p:sp>
      <p:sp>
        <p:nvSpPr>
          <p:cNvPr id="6" name="Footer Placeholder 4"/>
          <p:cNvSpPr>
            <a:spLocks noGrp="1"/>
          </p:cNvSpPr>
          <p:nvPr>
            <p:ph type="ftr" sz="quarter" idx="11"/>
          </p:nvPr>
        </p:nvSpPr>
        <p:spPr/>
        <p:txBody>
          <a:bodyPr/>
          <a:lstStyle>
            <a:lvl1pPr>
              <a:defRPr/>
            </a:lvl1pPr>
          </a:lstStyle>
          <a:p>
            <a:pPr>
              <a:defRPr/>
            </a:pPr>
            <a:r>
              <a:rPr lang="en-US" altLang="en-US"/>
              <a:t>51</a:t>
            </a:r>
          </a:p>
        </p:txBody>
      </p:sp>
      <p:sp>
        <p:nvSpPr>
          <p:cNvPr id="7" name="Slide Number Placeholder 5"/>
          <p:cNvSpPr>
            <a:spLocks noGrp="1"/>
          </p:cNvSpPr>
          <p:nvPr>
            <p:ph type="sldNum" sz="quarter" idx="12"/>
          </p:nvPr>
        </p:nvSpPr>
        <p:spPr/>
        <p:txBody>
          <a:bodyPr/>
          <a:lstStyle>
            <a:lvl1pPr>
              <a:defRPr/>
            </a:lvl1pPr>
          </a:lstStyle>
          <a:p>
            <a:pPr>
              <a:defRPr/>
            </a:pPr>
            <a:fld id="{C978D02B-4CED-4CB3-B116-64BAB0117FC2}" type="slidenum">
              <a:rPr lang="en-US" altLang="en-US"/>
              <a:pPr>
                <a:defRPr/>
              </a:pPr>
              <a:t>‹#›</a:t>
            </a:fld>
            <a:endParaRPr lang="en-US" altLang="en-US"/>
          </a:p>
        </p:txBody>
      </p:sp>
    </p:spTree>
    <p:extLst>
      <p:ext uri="{BB962C8B-B14F-4D97-AF65-F5344CB8AC3E}">
        <p14:creationId xmlns:p14="http://schemas.microsoft.com/office/powerpoint/2010/main" val="10804897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p:cNvSpPr>
            <a:spLocks noGrp="1"/>
          </p:cNvSpPr>
          <p:nvPr>
            <p:ph type="pic" idx="1"/>
          </p:nvPr>
        </p:nvSpPr>
        <p:spPr>
          <a:xfrm>
            <a:off x="3887391" y="987426"/>
            <a:ext cx="4629150" cy="4873625"/>
          </a:xfrm>
        </p:spPr>
        <p:txBody>
          <a:bodyPr rtlCol="0">
            <a:normAutofit/>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en-US" noProof="0"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ltLang="en-US"/>
          </a:p>
        </p:txBody>
      </p:sp>
      <p:sp>
        <p:nvSpPr>
          <p:cNvPr id="6" name="Footer Placeholder 4"/>
          <p:cNvSpPr>
            <a:spLocks noGrp="1"/>
          </p:cNvSpPr>
          <p:nvPr>
            <p:ph type="ftr" sz="quarter" idx="11"/>
          </p:nvPr>
        </p:nvSpPr>
        <p:spPr/>
        <p:txBody>
          <a:bodyPr/>
          <a:lstStyle>
            <a:lvl1pPr>
              <a:defRPr/>
            </a:lvl1pPr>
          </a:lstStyle>
          <a:p>
            <a:pPr>
              <a:defRPr/>
            </a:pPr>
            <a:r>
              <a:rPr lang="en-US" altLang="en-US"/>
              <a:t>51</a:t>
            </a:r>
          </a:p>
        </p:txBody>
      </p:sp>
      <p:sp>
        <p:nvSpPr>
          <p:cNvPr id="7" name="Slide Number Placeholder 5"/>
          <p:cNvSpPr>
            <a:spLocks noGrp="1"/>
          </p:cNvSpPr>
          <p:nvPr>
            <p:ph type="sldNum" sz="quarter" idx="12"/>
          </p:nvPr>
        </p:nvSpPr>
        <p:spPr/>
        <p:txBody>
          <a:bodyPr/>
          <a:lstStyle>
            <a:lvl1pPr>
              <a:defRPr/>
            </a:lvl1pPr>
          </a:lstStyle>
          <a:p>
            <a:pPr>
              <a:defRPr/>
            </a:pPr>
            <a:fld id="{5E435AB3-3731-4ED3-A9A0-2D4156DF7CD5}" type="slidenum">
              <a:rPr lang="en-US" altLang="en-US"/>
              <a:pPr>
                <a:defRPr/>
              </a:pPr>
              <a:t>‹#›</a:t>
            </a:fld>
            <a:endParaRPr lang="en-US" altLang="en-US"/>
          </a:p>
        </p:txBody>
      </p:sp>
    </p:spTree>
    <p:extLst>
      <p:ext uri="{BB962C8B-B14F-4D97-AF65-F5344CB8AC3E}">
        <p14:creationId xmlns:p14="http://schemas.microsoft.com/office/powerpoint/2010/main" val="36309713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28650" y="365125"/>
            <a:ext cx="78867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628650" y="1825625"/>
            <a:ext cx="78867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 Click to edit Master text styles</a:t>
            </a:r>
          </a:p>
          <a:p>
            <a:pPr lvl="1"/>
            <a:r>
              <a:rPr lang="en-US" altLang="en-US"/>
              <a:t> Second level</a:t>
            </a:r>
          </a:p>
          <a:p>
            <a:pPr lvl="2"/>
            <a:r>
              <a:rPr lang="en-US" altLang="en-US"/>
              <a:t> 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eaLnBrk="1" hangingPunct="1">
              <a:defRPr sz="900">
                <a:solidFill>
                  <a:schemeClr val="tx1">
                    <a:tint val="75000"/>
                  </a:schemeClr>
                </a:solidFill>
              </a:defRPr>
            </a:lvl1pPr>
          </a:lstStyle>
          <a:p>
            <a:pPr>
              <a:defRPr/>
            </a:pPr>
            <a:endParaRPr lang="en-US" altLang="en-US"/>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eaLnBrk="1" hangingPunct="1">
              <a:defRPr sz="900">
                <a:solidFill>
                  <a:schemeClr val="tx1">
                    <a:tint val="75000"/>
                  </a:schemeClr>
                </a:solidFill>
              </a:defRPr>
            </a:lvl1pPr>
          </a:lstStyle>
          <a:p>
            <a:pPr>
              <a:defRPr/>
            </a:pPr>
            <a:r>
              <a:rPr lang="en-US" altLang="en-US"/>
              <a:t>51</a:t>
            </a:r>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900" smtClean="0">
                <a:solidFill>
                  <a:srgbClr val="898989"/>
                </a:solidFill>
              </a:defRPr>
            </a:lvl1pPr>
          </a:lstStyle>
          <a:p>
            <a:pPr>
              <a:defRPr/>
            </a:pPr>
            <a:fld id="{7B5F6392-CF1F-4BD9-A4BC-BDFF045A9126}"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hdr="0" ftr="0" dt="0"/>
  <p:txStyles>
    <p:titleStyle>
      <a:lvl1pPr algn="l" defTabSz="685800" rtl="0" eaLnBrk="0" fontAlgn="base" hangingPunct="0">
        <a:lnSpc>
          <a:spcPct val="90000"/>
        </a:lnSpc>
        <a:spcBef>
          <a:spcPct val="0"/>
        </a:spcBef>
        <a:spcAft>
          <a:spcPct val="0"/>
        </a:spcAft>
        <a:defRPr sz="3400" b="1" kern="1200">
          <a:solidFill>
            <a:srgbClr val="002060"/>
          </a:solidFill>
          <a:latin typeface="Tahoma" panose="020B0604030504040204" pitchFamily="34" charset="0"/>
          <a:ea typeface="Tahoma" panose="020B0604030504040204" pitchFamily="34" charset="0"/>
          <a:cs typeface="Tahoma" panose="020B0604030504040204" pitchFamily="34" charset="0"/>
        </a:defRPr>
      </a:lvl1pPr>
      <a:lvl2pPr algn="l" defTabSz="685800" rtl="0" eaLnBrk="0" fontAlgn="base" hangingPunct="0">
        <a:lnSpc>
          <a:spcPct val="90000"/>
        </a:lnSpc>
        <a:spcBef>
          <a:spcPct val="0"/>
        </a:spcBef>
        <a:spcAft>
          <a:spcPct val="0"/>
        </a:spcAft>
        <a:defRPr sz="3400" b="1">
          <a:solidFill>
            <a:srgbClr val="002060"/>
          </a:solidFill>
          <a:latin typeface="Tahoma" panose="020B0604030504040204" pitchFamily="34" charset="0"/>
          <a:cs typeface="Tahoma" panose="020B0604030504040204" pitchFamily="34" charset="0"/>
        </a:defRPr>
      </a:lvl2pPr>
      <a:lvl3pPr algn="l" defTabSz="685800" rtl="0" eaLnBrk="0" fontAlgn="base" hangingPunct="0">
        <a:lnSpc>
          <a:spcPct val="90000"/>
        </a:lnSpc>
        <a:spcBef>
          <a:spcPct val="0"/>
        </a:spcBef>
        <a:spcAft>
          <a:spcPct val="0"/>
        </a:spcAft>
        <a:defRPr sz="3400" b="1">
          <a:solidFill>
            <a:srgbClr val="002060"/>
          </a:solidFill>
          <a:latin typeface="Tahoma" panose="020B0604030504040204" pitchFamily="34" charset="0"/>
          <a:cs typeface="Tahoma" panose="020B0604030504040204" pitchFamily="34" charset="0"/>
        </a:defRPr>
      </a:lvl3pPr>
      <a:lvl4pPr algn="l" defTabSz="685800" rtl="0" eaLnBrk="0" fontAlgn="base" hangingPunct="0">
        <a:lnSpc>
          <a:spcPct val="90000"/>
        </a:lnSpc>
        <a:spcBef>
          <a:spcPct val="0"/>
        </a:spcBef>
        <a:spcAft>
          <a:spcPct val="0"/>
        </a:spcAft>
        <a:defRPr sz="3400" b="1">
          <a:solidFill>
            <a:srgbClr val="002060"/>
          </a:solidFill>
          <a:latin typeface="Tahoma" panose="020B0604030504040204" pitchFamily="34" charset="0"/>
          <a:cs typeface="Tahoma" panose="020B0604030504040204" pitchFamily="34" charset="0"/>
        </a:defRPr>
      </a:lvl4pPr>
      <a:lvl5pPr algn="l" defTabSz="685800" rtl="0" eaLnBrk="0" fontAlgn="base" hangingPunct="0">
        <a:lnSpc>
          <a:spcPct val="90000"/>
        </a:lnSpc>
        <a:spcBef>
          <a:spcPct val="0"/>
        </a:spcBef>
        <a:spcAft>
          <a:spcPct val="0"/>
        </a:spcAft>
        <a:defRPr sz="3400" b="1">
          <a:solidFill>
            <a:srgbClr val="002060"/>
          </a:solidFill>
          <a:latin typeface="Tahoma" panose="020B0604030504040204" pitchFamily="34" charset="0"/>
          <a:cs typeface="Tahoma" panose="020B0604030504040204" pitchFamily="34" charset="0"/>
        </a:defRPr>
      </a:lvl5pPr>
      <a:lvl6pPr marL="457200" algn="l" defTabSz="685800" rtl="0" fontAlgn="base">
        <a:lnSpc>
          <a:spcPct val="90000"/>
        </a:lnSpc>
        <a:spcBef>
          <a:spcPct val="0"/>
        </a:spcBef>
        <a:spcAft>
          <a:spcPct val="0"/>
        </a:spcAft>
        <a:defRPr sz="3300">
          <a:solidFill>
            <a:schemeClr val="tx1"/>
          </a:solidFill>
          <a:latin typeface="Calibri Light" panose="020F0302020204030204" pitchFamily="34" charset="0"/>
        </a:defRPr>
      </a:lvl6pPr>
      <a:lvl7pPr marL="914400" algn="l" defTabSz="685800" rtl="0" fontAlgn="base">
        <a:lnSpc>
          <a:spcPct val="90000"/>
        </a:lnSpc>
        <a:spcBef>
          <a:spcPct val="0"/>
        </a:spcBef>
        <a:spcAft>
          <a:spcPct val="0"/>
        </a:spcAft>
        <a:defRPr sz="3300">
          <a:solidFill>
            <a:schemeClr val="tx1"/>
          </a:solidFill>
          <a:latin typeface="Calibri Light" panose="020F0302020204030204" pitchFamily="34" charset="0"/>
        </a:defRPr>
      </a:lvl7pPr>
      <a:lvl8pPr marL="1371600" algn="l" defTabSz="685800" rtl="0" fontAlgn="base">
        <a:lnSpc>
          <a:spcPct val="90000"/>
        </a:lnSpc>
        <a:spcBef>
          <a:spcPct val="0"/>
        </a:spcBef>
        <a:spcAft>
          <a:spcPct val="0"/>
        </a:spcAft>
        <a:defRPr sz="3300">
          <a:solidFill>
            <a:schemeClr val="tx1"/>
          </a:solidFill>
          <a:latin typeface="Calibri Light" panose="020F0302020204030204" pitchFamily="34" charset="0"/>
        </a:defRPr>
      </a:lvl8pPr>
      <a:lvl9pPr marL="1828800" algn="l" defTabSz="685800" rtl="0" fontAlgn="base">
        <a:lnSpc>
          <a:spcPct val="90000"/>
        </a:lnSpc>
        <a:spcBef>
          <a:spcPct val="0"/>
        </a:spcBef>
        <a:spcAft>
          <a:spcPct val="0"/>
        </a:spcAft>
        <a:defRPr sz="3300">
          <a:solidFill>
            <a:schemeClr val="tx1"/>
          </a:solidFill>
          <a:latin typeface="Calibri Light" panose="020F0302020204030204" pitchFamily="34" charset="0"/>
        </a:defRPr>
      </a:lvl9pPr>
    </p:titleStyle>
    <p:bodyStyle>
      <a:lvl1pPr marL="171450" indent="-171450" algn="l" defTabSz="685800" rtl="0" eaLnBrk="0" fontAlgn="base" hangingPunct="0">
        <a:lnSpc>
          <a:spcPct val="90000"/>
        </a:lnSpc>
        <a:spcBef>
          <a:spcPts val="750"/>
        </a:spcBef>
        <a:spcAft>
          <a:spcPct val="0"/>
        </a:spcAft>
        <a:buClr>
          <a:srgbClr val="002060"/>
        </a:buClr>
        <a:buFont typeface="Wingdings" pitchFamily="2" charset="2"/>
        <a:buChar char="§"/>
        <a:defRPr sz="3000" kern="1200">
          <a:solidFill>
            <a:schemeClr val="tx1"/>
          </a:solidFill>
          <a:latin typeface="+mn-lt"/>
          <a:ea typeface="+mn-ea"/>
          <a:cs typeface="+mn-cs"/>
        </a:defRPr>
      </a:lvl1pPr>
      <a:lvl2pPr marL="514350" indent="-171450" algn="l" defTabSz="685800" rtl="0" eaLnBrk="0" fontAlgn="base" hangingPunct="0">
        <a:lnSpc>
          <a:spcPct val="90000"/>
        </a:lnSpc>
        <a:spcBef>
          <a:spcPts val="375"/>
        </a:spcBef>
        <a:spcAft>
          <a:spcPct val="0"/>
        </a:spcAft>
        <a:buClr>
          <a:srgbClr val="002060"/>
        </a:buClr>
        <a:buFont typeface="Symbol" pitchFamily="18" charset="2"/>
        <a:buChar char="-"/>
        <a:defRPr sz="2800" kern="1200">
          <a:solidFill>
            <a:schemeClr val="tx1"/>
          </a:solidFill>
          <a:latin typeface="+mn-lt"/>
          <a:ea typeface="+mn-ea"/>
          <a:cs typeface="+mn-cs"/>
        </a:defRPr>
      </a:lvl2pPr>
      <a:lvl3pPr marL="857250" indent="-171450" algn="l" defTabSz="685800" rtl="0" eaLnBrk="0" fontAlgn="base" hangingPunct="0">
        <a:lnSpc>
          <a:spcPct val="90000"/>
        </a:lnSpc>
        <a:spcBef>
          <a:spcPts val="375"/>
        </a:spcBef>
        <a:spcAft>
          <a:spcPct val="0"/>
        </a:spcAft>
        <a:buClr>
          <a:srgbClr val="002060"/>
        </a:buClr>
        <a:buFont typeface="Arial" pitchFamily="34" charset="0"/>
        <a:buChar char="•"/>
        <a:defRPr sz="2400" kern="1200">
          <a:solidFill>
            <a:schemeClr val="tx1"/>
          </a:solidFill>
          <a:latin typeface="+mn-lt"/>
          <a:ea typeface="+mn-ea"/>
          <a:cs typeface="+mn-cs"/>
        </a:defRPr>
      </a:lvl3pPr>
      <a:lvl4pPr marL="1200150" indent="-171450" algn="l" defTabSz="685800" rtl="0" eaLnBrk="0" fontAlgn="base" hangingPunct="0">
        <a:lnSpc>
          <a:spcPct val="90000"/>
        </a:lnSpc>
        <a:spcBef>
          <a:spcPts val="375"/>
        </a:spcBef>
        <a:spcAft>
          <a:spcPct val="0"/>
        </a:spcAft>
        <a:buFont typeface="Arial" pitchFamily="34" charset="0"/>
        <a:buChar char="•"/>
        <a:defRPr sz="1300" kern="1200">
          <a:solidFill>
            <a:schemeClr val="tx1"/>
          </a:solidFill>
          <a:latin typeface="+mn-lt"/>
          <a:ea typeface="+mn-ea"/>
          <a:cs typeface="+mn-cs"/>
        </a:defRPr>
      </a:lvl4pPr>
      <a:lvl5pPr marL="1543050" indent="-171450" algn="l" defTabSz="685800" rtl="0" eaLnBrk="0" fontAlgn="base" hangingPunct="0">
        <a:lnSpc>
          <a:spcPct val="90000"/>
        </a:lnSpc>
        <a:spcBef>
          <a:spcPts val="375"/>
        </a:spcBef>
        <a:spcAft>
          <a:spcPct val="0"/>
        </a:spcAft>
        <a:buFont typeface="Arial" pitchFamily="34" charset="0"/>
        <a:buChar char="•"/>
        <a:defRPr sz="13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6.jpg"/><Relationship Id="rId7" Type="http://schemas.openxmlformats.org/officeDocument/2006/relationships/image" Target="../media/image10.png"/><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10" Type="http://schemas.openxmlformats.org/officeDocument/2006/relationships/image" Target="../media/image12.png"/><Relationship Id="rId4" Type="http://schemas.openxmlformats.org/officeDocument/2006/relationships/image" Target="../media/image7.png"/><Relationship Id="rId9" Type="http://schemas.openxmlformats.org/officeDocument/2006/relationships/hyperlink" Target="mailto:hivcomm@lachiv.org" TargetMode="Externa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2.jp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8" Type="http://schemas.openxmlformats.org/officeDocument/2006/relationships/diagramLayout" Target="../diagrams/layout4.xml"/><Relationship Id="rId3" Type="http://schemas.openxmlformats.org/officeDocument/2006/relationships/diagramLayout" Target="../diagrams/layout3.xml"/><Relationship Id="rId7" Type="http://schemas.openxmlformats.org/officeDocument/2006/relationships/diagramData" Target="../diagrams/data4.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11" Type="http://schemas.microsoft.com/office/2007/relationships/diagramDrawing" Target="../diagrams/drawing4.xml"/><Relationship Id="rId5" Type="http://schemas.openxmlformats.org/officeDocument/2006/relationships/diagramColors" Target="../diagrams/colors3.xml"/><Relationship Id="rId10" Type="http://schemas.openxmlformats.org/officeDocument/2006/relationships/diagramColors" Target="../diagrams/colors4.xml"/><Relationship Id="rId4" Type="http://schemas.openxmlformats.org/officeDocument/2006/relationships/diagramQuickStyle" Target="../diagrams/quickStyle3.xml"/><Relationship Id="rId9" Type="http://schemas.openxmlformats.org/officeDocument/2006/relationships/diagramQuickStyle" Target="../diagrams/quickStyle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7"/>
          <p:cNvSpPr txBox="1"/>
          <p:nvPr/>
        </p:nvSpPr>
        <p:spPr>
          <a:xfrm>
            <a:off x="0" y="1"/>
            <a:ext cx="9144000" cy="1569493"/>
          </a:xfrm>
          <a:prstGeom prst="rect">
            <a:avLst/>
          </a:prstGeom>
          <a:solidFill>
            <a:srgbClr val="4472C4">
              <a:lumMod val="75000"/>
            </a:srgbClr>
          </a:solidFill>
          <a:ln w="6350">
            <a:solidFill>
              <a:srgbClr val="4472C4">
                <a:lumMod val="75000"/>
              </a:srgbClr>
            </a:solidFill>
          </a:ln>
        </p:spPr>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pPr>
            <a:r>
              <a:rPr lang="en-US" sz="2800" kern="0" cap="all" dirty="0">
                <a:solidFill>
                  <a:srgbClr val="FFFFFF"/>
                </a:solidFill>
                <a:latin typeface="Franklin Gothic Demi Cond" panose="020B0706030402020204" pitchFamily="34" charset="0"/>
                <a:ea typeface="Calibri" panose="020F0502020204030204" pitchFamily="34" charset="0"/>
                <a:cs typeface="Leelawadee UI" panose="020B0502040204020203" pitchFamily="34" charset="-34"/>
              </a:rPr>
              <a:t>TRAINING</a:t>
            </a:r>
            <a:endParaRPr lang="en-US" sz="1100" kern="0" dirty="0">
              <a:solidFill>
                <a:sysClr val="windowText" lastClr="000000"/>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1" name="Text Box 2"/>
          <p:cNvSpPr txBox="1"/>
          <p:nvPr/>
        </p:nvSpPr>
        <p:spPr>
          <a:xfrm>
            <a:off x="950496" y="2429301"/>
            <a:ext cx="7142626" cy="1569493"/>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a:lnSpc>
                <a:spcPct val="107000"/>
              </a:lnSpc>
              <a:spcBef>
                <a:spcPts val="0"/>
              </a:spcBef>
              <a:spcAft>
                <a:spcPts val="0"/>
              </a:spcAft>
            </a:pPr>
            <a:r>
              <a:rPr lang="en-US" sz="3200" dirty="0">
                <a:solidFill>
                  <a:srgbClr val="2F5496"/>
                </a:solidFill>
                <a:latin typeface="Franklin Gothic Demi Cond" panose="020B0706030402020204" pitchFamily="34" charset="0"/>
                <a:ea typeface="Calibri" panose="020F0502020204030204" pitchFamily="34" charset="0"/>
                <a:cs typeface="Leelawadee UI" panose="020B0502040204020203" pitchFamily="34" charset="-34"/>
              </a:rPr>
              <a:t>Ryan White Comprehensive AIDS Resources Emergency (CARE) Act Overview</a:t>
            </a:r>
          </a:p>
        </p:txBody>
      </p:sp>
      <p:pic>
        <p:nvPicPr>
          <p:cNvPr id="12" name="Picture 11" descr="LACOUNTY-HIVlogo.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71306" y="5879506"/>
            <a:ext cx="2295383" cy="748423"/>
          </a:xfrm>
          <a:prstGeom prst="rect">
            <a:avLst/>
          </a:prstGeom>
          <a:noFill/>
          <a:ln>
            <a:noFill/>
          </a:ln>
        </p:spPr>
      </p:pic>
      <p:sp>
        <p:nvSpPr>
          <p:cNvPr id="5" name="Subtitle 4">
            <a:extLst>
              <a:ext uri="{FF2B5EF4-FFF2-40B4-BE49-F238E27FC236}">
                <a16:creationId xmlns:a16="http://schemas.microsoft.com/office/drawing/2014/main" id="{857AFD6D-770E-419D-BB97-880032CCF2EA}"/>
              </a:ext>
            </a:extLst>
          </p:cNvPr>
          <p:cNvSpPr>
            <a:spLocks noGrp="1"/>
          </p:cNvSpPr>
          <p:nvPr>
            <p:ph type="subTitle" idx="1"/>
          </p:nvPr>
        </p:nvSpPr>
        <p:spPr>
          <a:xfrm>
            <a:off x="1143000" y="4030720"/>
            <a:ext cx="6858000" cy="1655762"/>
          </a:xfrm>
        </p:spPr>
        <p:txBody>
          <a:bodyPr/>
          <a:lstStyle/>
          <a:p>
            <a:r>
              <a:rPr lang="en-US" sz="1000" dirty="0"/>
              <a:t>Updated 12.17.21</a:t>
            </a:r>
          </a:p>
        </p:txBody>
      </p:sp>
      <p:sp>
        <p:nvSpPr>
          <p:cNvPr id="2" name="Slide Number Placeholder 1">
            <a:extLst>
              <a:ext uri="{FF2B5EF4-FFF2-40B4-BE49-F238E27FC236}">
                <a16:creationId xmlns:a16="http://schemas.microsoft.com/office/drawing/2014/main" id="{755D6C98-3DA1-4EDF-AB84-64D97913CAFE}"/>
              </a:ext>
            </a:extLst>
          </p:cNvPr>
          <p:cNvSpPr>
            <a:spLocks noGrp="1"/>
          </p:cNvSpPr>
          <p:nvPr>
            <p:ph type="sldNum" sz="quarter" idx="12"/>
          </p:nvPr>
        </p:nvSpPr>
        <p:spPr/>
        <p:txBody>
          <a:bodyPr/>
          <a:lstStyle/>
          <a:p>
            <a:pPr>
              <a:defRPr/>
            </a:pPr>
            <a:fld id="{CCF53D56-2A13-4727-B30C-BF581B82EC32}" type="slidenum">
              <a:rPr lang="en-US" altLang="en-US" smtClean="0"/>
              <a:pPr>
                <a:defRPr/>
              </a:pPr>
              <a:t>1</a:t>
            </a:fld>
            <a:endParaRPr lang="en-US" altLang="en-US"/>
          </a:p>
        </p:txBody>
      </p:sp>
    </p:spTree>
    <p:extLst>
      <p:ext uri="{BB962C8B-B14F-4D97-AF65-F5344CB8AC3E}">
        <p14:creationId xmlns:p14="http://schemas.microsoft.com/office/powerpoint/2010/main" val="28330703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595313" y="30163"/>
            <a:ext cx="7886700" cy="1325562"/>
          </a:xfrm>
        </p:spPr>
        <p:txBody>
          <a:bodyPr/>
          <a:lstStyle/>
          <a:p>
            <a:pPr eaLnBrk="1" hangingPunct="1"/>
            <a:r>
              <a:rPr lang="en-US" altLang="en-US"/>
              <a:t>Parts C &amp; D and Part F Dental Services</a:t>
            </a:r>
          </a:p>
        </p:txBody>
      </p:sp>
      <p:sp>
        <p:nvSpPr>
          <p:cNvPr id="525315" name="Rectangle 3"/>
          <p:cNvSpPr>
            <a:spLocks noGrp="1" noChangeArrowheads="1"/>
          </p:cNvSpPr>
          <p:nvPr>
            <p:ph idx="1"/>
          </p:nvPr>
        </p:nvSpPr>
        <p:spPr>
          <a:xfrm>
            <a:off x="385763" y="1295400"/>
            <a:ext cx="8305800" cy="5410200"/>
          </a:xfrm>
        </p:spPr>
        <p:txBody>
          <a:bodyPr rtlCol="0">
            <a:normAutofit fontScale="92500" lnSpcReduction="20000"/>
          </a:bodyPr>
          <a:lstStyle/>
          <a:p>
            <a:pPr eaLnBrk="1" fontAlgn="auto" hangingPunct="1">
              <a:spcAft>
                <a:spcPts val="0"/>
              </a:spcAft>
              <a:defRPr/>
            </a:pPr>
            <a:r>
              <a:rPr lang="en-US" altLang="en-US" b="1" dirty="0">
                <a:solidFill>
                  <a:srgbClr val="990000"/>
                </a:solidFill>
              </a:rPr>
              <a:t> Part C: </a:t>
            </a:r>
            <a:r>
              <a:rPr lang="en-US" dirty="0"/>
              <a:t>Funding to local community-based organizations, community health centers, health departments, and hospitals to support comprehensive primary health care and support services in an outpatient setting </a:t>
            </a:r>
          </a:p>
          <a:p>
            <a:pPr lvl="1" eaLnBrk="1" fontAlgn="auto" hangingPunct="1">
              <a:lnSpc>
                <a:spcPct val="110000"/>
              </a:lnSpc>
              <a:spcAft>
                <a:spcPts val="0"/>
              </a:spcAft>
              <a:defRPr/>
            </a:pPr>
            <a:r>
              <a:rPr lang="en-US" dirty="0"/>
              <a:t>Planning grants and capacity development grants to more effectively deliver HIV care and services </a:t>
            </a:r>
            <a:endParaRPr lang="en-US" altLang="en-US" dirty="0"/>
          </a:p>
          <a:p>
            <a:pPr eaLnBrk="1" fontAlgn="auto" hangingPunct="1">
              <a:lnSpc>
                <a:spcPct val="110000"/>
              </a:lnSpc>
              <a:spcAft>
                <a:spcPts val="0"/>
              </a:spcAft>
              <a:defRPr/>
            </a:pPr>
            <a:r>
              <a:rPr lang="en-US" altLang="en-US" sz="3100" b="1" dirty="0">
                <a:solidFill>
                  <a:srgbClr val="990000"/>
                </a:solidFill>
              </a:rPr>
              <a:t>Part D: </a:t>
            </a:r>
            <a:r>
              <a:rPr lang="en-US" altLang="en-US" sz="3100" dirty="0"/>
              <a:t>f</a:t>
            </a:r>
            <a:r>
              <a:rPr lang="en-US" sz="3100" dirty="0"/>
              <a:t>amily-centered HIV primary medical and support services for women, infants, children, and youth living with HIV and their affected family members </a:t>
            </a:r>
          </a:p>
          <a:p>
            <a:pPr eaLnBrk="1" fontAlgn="auto" hangingPunct="1">
              <a:lnSpc>
                <a:spcPct val="110000"/>
              </a:lnSpc>
              <a:spcAft>
                <a:spcPts val="0"/>
              </a:spcAft>
              <a:defRPr/>
            </a:pPr>
            <a:r>
              <a:rPr lang="en-US" sz="3100" b="1" dirty="0">
                <a:solidFill>
                  <a:srgbClr val="990000"/>
                </a:solidFill>
              </a:rPr>
              <a:t>Part F: </a:t>
            </a:r>
            <a:r>
              <a:rPr lang="en-US" sz="3100" dirty="0"/>
              <a:t>Special Projects of National Significance, AIDS Education Training Centers, </a:t>
            </a:r>
            <a:r>
              <a:rPr lang="en-US" altLang="en-US" sz="3100" dirty="0"/>
              <a:t>Dental Reimbursement Programs and Community Based Dental Partnership</a:t>
            </a:r>
            <a:endParaRPr lang="en-US" sz="3100" dirty="0"/>
          </a:p>
          <a:p>
            <a:pPr eaLnBrk="1" fontAlgn="auto" hangingPunct="1">
              <a:spcAft>
                <a:spcPts val="0"/>
              </a:spcAft>
              <a:defRPr/>
            </a:pPr>
            <a:endParaRPr lang="en-US" altLang="en-US" sz="2800" dirty="0"/>
          </a:p>
        </p:txBody>
      </p:sp>
      <p:cxnSp>
        <p:nvCxnSpPr>
          <p:cNvPr id="5" name="Straight Connector 4" descr="line" title="line"/>
          <p:cNvCxnSpPr/>
          <p:nvPr/>
        </p:nvCxnSpPr>
        <p:spPr>
          <a:xfrm flipV="1">
            <a:off x="700088" y="1276350"/>
            <a:ext cx="7677150" cy="1588"/>
          </a:xfrm>
          <a:prstGeom prst="line">
            <a:avLst/>
          </a:prstGeom>
          <a:ln w="31750">
            <a:solidFill>
              <a:srgbClr val="002060"/>
            </a:solidFill>
          </a:ln>
        </p:spPr>
        <p:style>
          <a:lnRef idx="1">
            <a:schemeClr val="accent1"/>
          </a:lnRef>
          <a:fillRef idx="0">
            <a:schemeClr val="accent1"/>
          </a:fillRef>
          <a:effectRef idx="0">
            <a:schemeClr val="accent1"/>
          </a:effectRef>
          <a:fontRef idx="minor">
            <a:schemeClr val="tx1"/>
          </a:fontRef>
        </p:style>
      </p:cxnSp>
      <p:sp>
        <p:nvSpPr>
          <p:cNvPr id="3" name="Slide Number Placeholder 2">
            <a:extLst>
              <a:ext uri="{FF2B5EF4-FFF2-40B4-BE49-F238E27FC236}">
                <a16:creationId xmlns:a16="http://schemas.microsoft.com/office/drawing/2014/main" id="{331BC079-D9C6-46F8-82DF-A07BE1C58586}"/>
              </a:ext>
            </a:extLst>
          </p:cNvPr>
          <p:cNvSpPr>
            <a:spLocks noGrp="1"/>
          </p:cNvSpPr>
          <p:nvPr>
            <p:ph type="sldNum" sz="quarter" idx="12"/>
          </p:nvPr>
        </p:nvSpPr>
        <p:spPr/>
        <p:txBody>
          <a:bodyPr/>
          <a:lstStyle/>
          <a:p>
            <a:pPr>
              <a:defRPr/>
            </a:pPr>
            <a:fld id="{C8D1FC83-7089-4669-AF39-B88459934211}" type="slidenum">
              <a:rPr lang="en-US" altLang="en-US" smtClean="0"/>
              <a:pPr>
                <a:defRPr/>
              </a:pPr>
              <a:t>10</a:t>
            </a:fld>
            <a:endParaRPr lang="en-US" alt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r>
              <a:rPr lang="en-US" altLang="en-US"/>
              <a:t>Part F Minority AIDS Initiative (MAI) </a:t>
            </a:r>
          </a:p>
        </p:txBody>
      </p:sp>
      <p:sp>
        <p:nvSpPr>
          <p:cNvPr id="19459" name="Content Placeholder 2"/>
          <p:cNvSpPr>
            <a:spLocks noGrp="1"/>
          </p:cNvSpPr>
          <p:nvPr>
            <p:ph idx="1"/>
          </p:nvPr>
        </p:nvSpPr>
        <p:spPr>
          <a:xfrm>
            <a:off x="628650" y="1825625"/>
            <a:ext cx="7886700" cy="4895850"/>
          </a:xfrm>
        </p:spPr>
        <p:txBody>
          <a:bodyPr/>
          <a:lstStyle/>
          <a:p>
            <a:r>
              <a:rPr lang="en-US" altLang="en-US" sz="2400" dirty="0"/>
              <a:t>Congress authorized MAI in 1999 to improve access to HIV care and health outcomes for disproportionately affected minority populations</a:t>
            </a:r>
          </a:p>
          <a:p>
            <a:r>
              <a:rPr lang="en-US" altLang="en-US" sz="2400" dirty="0"/>
              <a:t>Allowable uses of MAI funds vary by Part</a:t>
            </a:r>
          </a:p>
          <a:p>
            <a:r>
              <a:rPr lang="en-US" altLang="en-US" sz="2400" dirty="0"/>
              <a:t>RWHAP Part A programs receive MAI formula grants to use for core medical and related support services designed to improve access and reduce disparities in health outcomes</a:t>
            </a:r>
          </a:p>
          <a:p>
            <a:r>
              <a:rPr lang="en-US" altLang="en-US" sz="2400" dirty="0"/>
              <a:t>Formula is based on the number of racial and ethnic minority individuals with HIV/AIDS in the jurisdiction</a:t>
            </a:r>
          </a:p>
          <a:p>
            <a:r>
              <a:rPr lang="en-US" altLang="en-US" sz="2400" dirty="0"/>
              <a:t>Carryover allowed for 1 year only</a:t>
            </a:r>
          </a:p>
        </p:txBody>
      </p:sp>
      <p:sp>
        <p:nvSpPr>
          <p:cNvPr id="3" name="Slide Number Placeholder 2">
            <a:extLst>
              <a:ext uri="{FF2B5EF4-FFF2-40B4-BE49-F238E27FC236}">
                <a16:creationId xmlns:a16="http://schemas.microsoft.com/office/drawing/2014/main" id="{9FFF9348-D22E-48AF-B813-FFCD71A30230}"/>
              </a:ext>
            </a:extLst>
          </p:cNvPr>
          <p:cNvSpPr>
            <a:spLocks noGrp="1"/>
          </p:cNvSpPr>
          <p:nvPr>
            <p:ph type="sldNum" sz="quarter" idx="12"/>
          </p:nvPr>
        </p:nvSpPr>
        <p:spPr/>
        <p:txBody>
          <a:bodyPr/>
          <a:lstStyle/>
          <a:p>
            <a:pPr>
              <a:defRPr/>
            </a:pPr>
            <a:fld id="{C8D1FC83-7089-4669-AF39-B88459934211}" type="slidenum">
              <a:rPr lang="en-US" altLang="en-US" smtClean="0"/>
              <a:pPr>
                <a:defRPr/>
              </a:pPr>
              <a:t>11</a:t>
            </a:fld>
            <a:endParaRPr lang="en-US" alt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pPr eaLnBrk="1" hangingPunct="1"/>
            <a:r>
              <a:rPr lang="en-US" altLang="en-US"/>
              <a:t>Other Part F Programs</a:t>
            </a:r>
          </a:p>
        </p:txBody>
      </p:sp>
      <p:sp>
        <p:nvSpPr>
          <p:cNvPr id="20483" name="Content Placeholder 2"/>
          <p:cNvSpPr>
            <a:spLocks noGrp="1"/>
          </p:cNvSpPr>
          <p:nvPr>
            <p:ph idx="1"/>
          </p:nvPr>
        </p:nvSpPr>
        <p:spPr/>
        <p:txBody>
          <a:bodyPr/>
          <a:lstStyle/>
          <a:p>
            <a:pPr eaLnBrk="1" hangingPunct="1"/>
            <a:r>
              <a:rPr lang="en-US" altLang="en-US" sz="2700" b="1" dirty="0">
                <a:solidFill>
                  <a:srgbClr val="FF0000"/>
                </a:solidFill>
              </a:rPr>
              <a:t>Special Projects of National Significance (SPNS):</a:t>
            </a:r>
            <a:r>
              <a:rPr lang="en-US" altLang="en-US" sz="2700" b="1" dirty="0"/>
              <a:t> </a:t>
            </a:r>
            <a:r>
              <a:rPr lang="en-US" altLang="en-US" sz="2800" dirty="0"/>
              <a:t>supports the development of innovative models of care and effective delivery systems for HIV care, and the dissemination of successful models</a:t>
            </a:r>
            <a:endParaRPr lang="en-US" altLang="en-US" sz="2700" dirty="0"/>
          </a:p>
          <a:p>
            <a:pPr eaLnBrk="1" hangingPunct="1"/>
            <a:r>
              <a:rPr lang="en-US" altLang="en-US" sz="2700" b="1" dirty="0">
                <a:solidFill>
                  <a:srgbClr val="FF0000"/>
                </a:solidFill>
              </a:rPr>
              <a:t>HIV/AIDS Education and Training Centers (AETCs): </a:t>
            </a:r>
            <a:r>
              <a:rPr lang="en-US" altLang="en-US" sz="2800" dirty="0"/>
              <a:t>supports a network of regional centers that conduct targeted, multidisciplinary education and training programs for health care providers serving PLWH</a:t>
            </a:r>
            <a:endParaRPr lang="en-US" altLang="en-US" sz="2700" b="1" dirty="0"/>
          </a:p>
          <a:p>
            <a:pPr eaLnBrk="1" hangingPunct="1"/>
            <a:endParaRPr lang="en-US" altLang="en-US" sz="2700" dirty="0"/>
          </a:p>
          <a:p>
            <a:pPr eaLnBrk="1" hangingPunct="1"/>
            <a:endParaRPr lang="en-US" altLang="en-US" dirty="0"/>
          </a:p>
        </p:txBody>
      </p:sp>
      <p:cxnSp>
        <p:nvCxnSpPr>
          <p:cNvPr id="5" name="Straight Connector 4" descr="line" title="line"/>
          <p:cNvCxnSpPr/>
          <p:nvPr/>
        </p:nvCxnSpPr>
        <p:spPr>
          <a:xfrm flipV="1">
            <a:off x="641350" y="1371600"/>
            <a:ext cx="7678738" cy="1588"/>
          </a:xfrm>
          <a:prstGeom prst="line">
            <a:avLst/>
          </a:prstGeom>
          <a:ln w="31750">
            <a:solidFill>
              <a:srgbClr val="002060"/>
            </a:solidFill>
          </a:ln>
        </p:spPr>
        <p:style>
          <a:lnRef idx="1">
            <a:schemeClr val="accent1"/>
          </a:lnRef>
          <a:fillRef idx="0">
            <a:schemeClr val="accent1"/>
          </a:fillRef>
          <a:effectRef idx="0">
            <a:schemeClr val="accent1"/>
          </a:effectRef>
          <a:fontRef idx="minor">
            <a:schemeClr val="tx1"/>
          </a:fontRef>
        </p:style>
      </p:cxnSp>
      <p:sp>
        <p:nvSpPr>
          <p:cNvPr id="3" name="Slide Number Placeholder 2">
            <a:extLst>
              <a:ext uri="{FF2B5EF4-FFF2-40B4-BE49-F238E27FC236}">
                <a16:creationId xmlns:a16="http://schemas.microsoft.com/office/drawing/2014/main" id="{FD166FF3-5BA3-4393-8C69-9F69FD462289}"/>
              </a:ext>
            </a:extLst>
          </p:cNvPr>
          <p:cNvSpPr>
            <a:spLocks noGrp="1"/>
          </p:cNvSpPr>
          <p:nvPr>
            <p:ph type="sldNum" sz="quarter" idx="12"/>
          </p:nvPr>
        </p:nvSpPr>
        <p:spPr/>
        <p:txBody>
          <a:bodyPr/>
          <a:lstStyle/>
          <a:p>
            <a:pPr>
              <a:defRPr/>
            </a:pPr>
            <a:fld id="{C8D1FC83-7089-4669-AF39-B88459934211}" type="slidenum">
              <a:rPr lang="en-US" altLang="en-US" smtClean="0"/>
              <a:pPr>
                <a:defRPr/>
              </a:pPr>
              <a:t>12</a:t>
            </a:fld>
            <a:endParaRPr lang="en-US" alt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628650" y="990600"/>
            <a:ext cx="7886700" cy="2852738"/>
          </a:xfrm>
        </p:spPr>
        <p:txBody>
          <a:bodyPr/>
          <a:lstStyle/>
          <a:p>
            <a:pPr algn="ctr" eaLnBrk="1" hangingPunct="1">
              <a:lnSpc>
                <a:spcPct val="100000"/>
              </a:lnSpc>
            </a:pPr>
            <a:r>
              <a:rPr lang="en-US" altLang="en-US" dirty="0"/>
              <a:t>Legislative Context: Facts and Factors Important to the Commission on HIV</a:t>
            </a:r>
          </a:p>
        </p:txBody>
      </p:sp>
      <p:pic>
        <p:nvPicPr>
          <p:cNvPr id="22532" name="Picture 6" descr="line" title="line"/>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84200" y="3843338"/>
            <a:ext cx="8242300" cy="322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3" name="Slide Number Placeholder 2">
            <a:extLst>
              <a:ext uri="{FF2B5EF4-FFF2-40B4-BE49-F238E27FC236}">
                <a16:creationId xmlns:a16="http://schemas.microsoft.com/office/drawing/2014/main" id="{6C59A925-7803-43A1-B90E-0296DE27A11F}"/>
              </a:ext>
            </a:extLst>
          </p:cNvPr>
          <p:cNvSpPr>
            <a:spLocks noGrp="1"/>
          </p:cNvSpPr>
          <p:nvPr>
            <p:ph type="sldNum" sz="quarter" idx="12"/>
          </p:nvPr>
        </p:nvSpPr>
        <p:spPr/>
        <p:txBody>
          <a:bodyPr/>
          <a:lstStyle/>
          <a:p>
            <a:pPr>
              <a:defRPr/>
            </a:pPr>
            <a:fld id="{61553B92-D7CC-4010-BA6D-57ED062842E1}" type="slidenum">
              <a:rPr lang="en-US" altLang="en-US" smtClean="0"/>
              <a:pPr>
                <a:defRPr/>
              </a:pPr>
              <a:t>13</a:t>
            </a:fld>
            <a:endParaRPr lang="en-US" alt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681038" y="381000"/>
            <a:ext cx="7772400" cy="1143000"/>
          </a:xfrm>
        </p:spPr>
        <p:txBody>
          <a:bodyPr/>
          <a:lstStyle/>
          <a:p>
            <a:pPr eaLnBrk="1" hangingPunct="1"/>
            <a:r>
              <a:rPr lang="en-US" altLang="en-US" dirty="0"/>
              <a:t>Factors Affecting HIV/AIDS Services Nationally &amp; Locally</a:t>
            </a:r>
          </a:p>
        </p:txBody>
      </p:sp>
      <p:sp>
        <p:nvSpPr>
          <p:cNvPr id="429059" name="Rectangle 3"/>
          <p:cNvSpPr>
            <a:spLocks noGrp="1" noChangeArrowheads="1"/>
          </p:cNvSpPr>
          <p:nvPr>
            <p:ph idx="1"/>
          </p:nvPr>
        </p:nvSpPr>
        <p:spPr>
          <a:xfrm>
            <a:off x="720725" y="1676400"/>
            <a:ext cx="7829550" cy="5045075"/>
          </a:xfrm>
        </p:spPr>
        <p:txBody>
          <a:bodyPr rtlCol="0">
            <a:normAutofit fontScale="77500" lnSpcReduction="20000"/>
          </a:bodyPr>
          <a:lstStyle/>
          <a:p>
            <a:pPr marL="609600" indent="-609600" eaLnBrk="1" fontAlgn="auto" hangingPunct="1">
              <a:lnSpc>
                <a:spcPct val="100000"/>
              </a:lnSpc>
              <a:spcAft>
                <a:spcPts val="0"/>
              </a:spcAft>
              <a:buFont typeface="Wingdings" panose="05000000000000000000" pitchFamily="2" charset="2"/>
              <a:buAutoNum type="arabicPeriod"/>
              <a:defRPr/>
            </a:pPr>
            <a:r>
              <a:rPr lang="en-US" altLang="en-US" sz="2900" dirty="0"/>
              <a:t>Epidemic continues, especially among traditionally underserved populations – but important progress in prevention. </a:t>
            </a:r>
            <a:r>
              <a:rPr lang="en-US" altLang="en-US" sz="2900" b="1" i="1" dirty="0">
                <a:solidFill>
                  <a:srgbClr val="7030A0"/>
                </a:solidFill>
              </a:rPr>
              <a:t>HIV health disparities persist!</a:t>
            </a:r>
          </a:p>
          <a:p>
            <a:pPr marL="609600" indent="-609600" eaLnBrk="1" fontAlgn="auto" hangingPunct="1">
              <a:lnSpc>
                <a:spcPct val="100000"/>
              </a:lnSpc>
              <a:spcAft>
                <a:spcPts val="0"/>
              </a:spcAft>
              <a:buFont typeface="Wingdings" panose="05000000000000000000" pitchFamily="2" charset="2"/>
              <a:buAutoNum type="arabicPeriod"/>
              <a:defRPr/>
            </a:pPr>
            <a:r>
              <a:rPr lang="en-US" altLang="en-US" sz="2900" dirty="0"/>
              <a:t>Because of available and emerging therapies, people with HIV/AIDS can live long and productive lives</a:t>
            </a:r>
          </a:p>
          <a:p>
            <a:pPr marL="609600" indent="-609600" eaLnBrk="1" fontAlgn="auto" hangingPunct="1">
              <a:lnSpc>
                <a:spcPct val="100000"/>
              </a:lnSpc>
              <a:spcAft>
                <a:spcPts val="0"/>
              </a:spcAft>
              <a:buFont typeface="Wingdings" panose="05000000000000000000" pitchFamily="2" charset="2"/>
              <a:buAutoNum type="arabicPeriod"/>
              <a:defRPr/>
            </a:pPr>
            <a:r>
              <a:rPr lang="en-US" altLang="en-US" sz="2900" dirty="0"/>
              <a:t>Treatment IS prevention – virally suppressed PLWH rarely infect other people – which means an increased focus on coordination and collaboration between prevention and care</a:t>
            </a:r>
          </a:p>
          <a:p>
            <a:pPr marL="609600" indent="-609600" eaLnBrk="1" fontAlgn="auto" hangingPunct="1">
              <a:lnSpc>
                <a:spcPct val="100000"/>
              </a:lnSpc>
              <a:spcAft>
                <a:spcPts val="0"/>
              </a:spcAft>
              <a:buFont typeface="Wingdings" panose="05000000000000000000" pitchFamily="2" charset="2"/>
              <a:buAutoNum type="arabicPeriod"/>
              <a:defRPr/>
            </a:pPr>
            <a:r>
              <a:rPr lang="en-US" altLang="en-US" sz="2900" dirty="0"/>
              <a:t>Changes in the larger health care system and financing affect HIV services </a:t>
            </a:r>
          </a:p>
          <a:p>
            <a:pPr marL="609600" indent="-609600" eaLnBrk="1" fontAlgn="auto" hangingPunct="1">
              <a:lnSpc>
                <a:spcPct val="100000"/>
              </a:lnSpc>
              <a:spcAft>
                <a:spcPts val="0"/>
              </a:spcAft>
              <a:buFont typeface="Wingdings" panose="05000000000000000000" pitchFamily="2" charset="2"/>
              <a:buAutoNum type="arabicPeriod"/>
              <a:defRPr/>
            </a:pPr>
            <a:r>
              <a:rPr lang="en-US" altLang="en-US" sz="2900" dirty="0"/>
              <a:t>Policy and funding increasingly are determined by clinical outcomes</a:t>
            </a:r>
          </a:p>
          <a:p>
            <a:pPr marL="609600" indent="-609600" eaLnBrk="1" fontAlgn="auto" hangingPunct="1">
              <a:lnSpc>
                <a:spcPct val="100000"/>
              </a:lnSpc>
              <a:spcAft>
                <a:spcPts val="0"/>
              </a:spcAft>
              <a:buFont typeface="Wingdings" panose="05000000000000000000" pitchFamily="2" charset="2"/>
              <a:buAutoNum type="arabicPeriod"/>
              <a:defRPr/>
            </a:pPr>
            <a:r>
              <a:rPr lang="en-US" altLang="en-US" dirty="0"/>
              <a:t>Social determinants of health, racism and stigma must be addressed in order to end HIV	</a:t>
            </a:r>
            <a:r>
              <a:rPr lang="en-US" altLang="en-US" sz="3100" dirty="0"/>
              <a:t>	</a:t>
            </a:r>
          </a:p>
          <a:p>
            <a:pPr marL="609600" indent="-609600" eaLnBrk="1" fontAlgn="auto" hangingPunct="1">
              <a:spcAft>
                <a:spcPts val="0"/>
              </a:spcAft>
              <a:defRPr/>
            </a:pPr>
            <a:endParaRPr lang="en-US" altLang="en-US" sz="3100" dirty="0"/>
          </a:p>
          <a:p>
            <a:pPr marL="609600" indent="-609600" eaLnBrk="1" fontAlgn="auto" hangingPunct="1">
              <a:spcAft>
                <a:spcPts val="0"/>
              </a:spcAft>
              <a:defRPr/>
            </a:pPr>
            <a:endParaRPr lang="en-US" altLang="en-US" sz="3100" dirty="0"/>
          </a:p>
          <a:p>
            <a:pPr marL="609600" indent="-609600" eaLnBrk="1" fontAlgn="auto" hangingPunct="1">
              <a:spcAft>
                <a:spcPts val="0"/>
              </a:spcAft>
              <a:buFont typeface="Wingdings" panose="05000000000000000000" pitchFamily="2" charset="2"/>
              <a:buNone/>
              <a:defRPr/>
            </a:pPr>
            <a:endParaRPr lang="en-US" altLang="en-US" sz="3100" dirty="0"/>
          </a:p>
        </p:txBody>
      </p:sp>
      <p:cxnSp>
        <p:nvCxnSpPr>
          <p:cNvPr id="5" name="Straight Connector 4" descr="line" title="line"/>
          <p:cNvCxnSpPr/>
          <p:nvPr/>
        </p:nvCxnSpPr>
        <p:spPr>
          <a:xfrm flipV="1">
            <a:off x="681038" y="1524000"/>
            <a:ext cx="7678737" cy="1588"/>
          </a:xfrm>
          <a:prstGeom prst="line">
            <a:avLst/>
          </a:prstGeom>
          <a:ln w="31750">
            <a:solidFill>
              <a:srgbClr val="002060"/>
            </a:solidFill>
          </a:ln>
        </p:spPr>
        <p:style>
          <a:lnRef idx="1">
            <a:schemeClr val="accent1"/>
          </a:lnRef>
          <a:fillRef idx="0">
            <a:schemeClr val="accent1"/>
          </a:fillRef>
          <a:effectRef idx="0">
            <a:schemeClr val="accent1"/>
          </a:effectRef>
          <a:fontRef idx="minor">
            <a:schemeClr val="tx1"/>
          </a:fontRef>
        </p:style>
      </p:cxnSp>
      <p:sp>
        <p:nvSpPr>
          <p:cNvPr id="3" name="Slide Number Placeholder 2">
            <a:extLst>
              <a:ext uri="{FF2B5EF4-FFF2-40B4-BE49-F238E27FC236}">
                <a16:creationId xmlns:a16="http://schemas.microsoft.com/office/drawing/2014/main" id="{2555AF81-82C8-4613-A608-DF780AD6D406}"/>
              </a:ext>
            </a:extLst>
          </p:cNvPr>
          <p:cNvSpPr>
            <a:spLocks noGrp="1"/>
          </p:cNvSpPr>
          <p:nvPr>
            <p:ph type="sldNum" sz="quarter" idx="12"/>
          </p:nvPr>
        </p:nvSpPr>
        <p:spPr/>
        <p:txBody>
          <a:bodyPr/>
          <a:lstStyle/>
          <a:p>
            <a:pPr>
              <a:defRPr/>
            </a:pPr>
            <a:fld id="{C8D1FC83-7089-4669-AF39-B88459934211}" type="slidenum">
              <a:rPr lang="en-US" altLang="en-US" smtClean="0"/>
              <a:pPr>
                <a:defRPr/>
              </a:pPr>
              <a:t>14</a:t>
            </a:fld>
            <a:endParaRPr lang="en-US" altLang="en-US"/>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708025" y="228600"/>
            <a:ext cx="7772400" cy="1143000"/>
          </a:xfrm>
        </p:spPr>
        <p:txBody>
          <a:bodyPr/>
          <a:lstStyle/>
          <a:p>
            <a:pPr eaLnBrk="1" hangingPunct="1"/>
            <a:r>
              <a:rPr lang="en-US" altLang="en-US"/>
              <a:t>Medical Model</a:t>
            </a:r>
          </a:p>
        </p:txBody>
      </p:sp>
      <p:sp>
        <p:nvSpPr>
          <p:cNvPr id="39939" name="Rectangle 3"/>
          <p:cNvSpPr>
            <a:spLocks noGrp="1" noChangeArrowheads="1"/>
          </p:cNvSpPr>
          <p:nvPr>
            <p:ph idx="1"/>
          </p:nvPr>
        </p:nvSpPr>
        <p:spPr>
          <a:xfrm>
            <a:off x="709613" y="1524000"/>
            <a:ext cx="7772400" cy="4114800"/>
          </a:xfrm>
        </p:spPr>
        <p:txBody>
          <a:bodyPr/>
          <a:lstStyle/>
          <a:p>
            <a:pPr marL="0" indent="0" eaLnBrk="1" hangingPunct="1">
              <a:buFont typeface="Wingdings" panose="05000000000000000000" pitchFamily="2" charset="2"/>
              <a:buNone/>
              <a:defRPr/>
            </a:pPr>
            <a:r>
              <a:rPr lang="en-US" altLang="en-US" b="1" dirty="0"/>
              <a:t>Major focus on core medical services (medical model)</a:t>
            </a:r>
            <a:r>
              <a:rPr lang="en-US" altLang="en-US" dirty="0"/>
              <a:t> </a:t>
            </a:r>
          </a:p>
          <a:p>
            <a:pPr marL="647700" indent="-533400" eaLnBrk="1" hangingPunct="1">
              <a:defRPr/>
            </a:pPr>
            <a:r>
              <a:rPr lang="en-US" altLang="en-US" dirty="0"/>
              <a:t>75% of funds must be spent on core medical  services (waiver available)</a:t>
            </a:r>
          </a:p>
          <a:p>
            <a:pPr marL="647700" indent="-533400" eaLnBrk="1" hangingPunct="1">
              <a:defRPr/>
            </a:pPr>
            <a:r>
              <a:rPr lang="en-US" altLang="en-US" dirty="0"/>
              <a:t>Support services must contribute to positive clinical outcomes</a:t>
            </a:r>
          </a:p>
          <a:p>
            <a:pPr marL="647700" indent="-533400" eaLnBrk="1" hangingPunct="1">
              <a:defRPr/>
            </a:pPr>
            <a:r>
              <a:rPr lang="en-US" altLang="en-US" dirty="0"/>
              <a:t>Refinements to service categories and definitions in 2016 (HRSA Program Clarification Notice (PCN)) #16-02)</a:t>
            </a:r>
          </a:p>
          <a:p>
            <a:pPr marL="990600" lvl="1" indent="-533400" eaLnBrk="1" hangingPunct="1">
              <a:buFont typeface="Wingdings" panose="05000000000000000000" pitchFamily="2" charset="2"/>
              <a:buNone/>
              <a:defRPr/>
            </a:pPr>
            <a:endParaRPr lang="en-US" altLang="en-US" dirty="0"/>
          </a:p>
        </p:txBody>
      </p:sp>
      <p:cxnSp>
        <p:nvCxnSpPr>
          <p:cNvPr id="5" name="Straight Connector 4" descr="line" title="line"/>
          <p:cNvCxnSpPr/>
          <p:nvPr/>
        </p:nvCxnSpPr>
        <p:spPr>
          <a:xfrm flipV="1">
            <a:off x="703263" y="1066800"/>
            <a:ext cx="7678737" cy="1588"/>
          </a:xfrm>
          <a:prstGeom prst="line">
            <a:avLst/>
          </a:prstGeom>
          <a:ln w="31750">
            <a:solidFill>
              <a:srgbClr val="002060"/>
            </a:solidFill>
          </a:ln>
        </p:spPr>
        <p:style>
          <a:lnRef idx="1">
            <a:schemeClr val="accent1"/>
          </a:lnRef>
          <a:fillRef idx="0">
            <a:schemeClr val="accent1"/>
          </a:fillRef>
          <a:effectRef idx="0">
            <a:schemeClr val="accent1"/>
          </a:effectRef>
          <a:fontRef idx="minor">
            <a:schemeClr val="tx1"/>
          </a:fontRef>
        </p:style>
      </p:cxnSp>
      <p:sp>
        <p:nvSpPr>
          <p:cNvPr id="3" name="Slide Number Placeholder 2">
            <a:extLst>
              <a:ext uri="{FF2B5EF4-FFF2-40B4-BE49-F238E27FC236}">
                <a16:creationId xmlns:a16="http://schemas.microsoft.com/office/drawing/2014/main" id="{6BB313BB-AE61-44CD-9D24-FAFBF239C110}"/>
              </a:ext>
            </a:extLst>
          </p:cNvPr>
          <p:cNvSpPr>
            <a:spLocks noGrp="1"/>
          </p:cNvSpPr>
          <p:nvPr>
            <p:ph type="sldNum" sz="quarter" idx="12"/>
          </p:nvPr>
        </p:nvSpPr>
        <p:spPr/>
        <p:txBody>
          <a:bodyPr/>
          <a:lstStyle/>
          <a:p>
            <a:pPr>
              <a:defRPr/>
            </a:pPr>
            <a:fld id="{C8D1FC83-7089-4669-AF39-B88459934211}" type="slidenum">
              <a:rPr lang="en-US" altLang="en-US" smtClean="0"/>
              <a:pPr>
                <a:defRPr/>
              </a:pPr>
              <a:t>15</a:t>
            </a:fld>
            <a:endParaRPr lang="en-US" alt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381000" y="0"/>
            <a:ext cx="8229600" cy="1143000"/>
          </a:xfrm>
        </p:spPr>
        <p:txBody>
          <a:bodyPr/>
          <a:lstStyle/>
          <a:p>
            <a:pPr eaLnBrk="1" hangingPunct="1"/>
            <a:r>
              <a:rPr lang="en-US" altLang="en-US"/>
              <a:t>Core Medical Services: Parts A &amp; B</a:t>
            </a:r>
          </a:p>
        </p:txBody>
      </p:sp>
      <p:sp>
        <p:nvSpPr>
          <p:cNvPr id="25603" name="Rectangle 3"/>
          <p:cNvSpPr>
            <a:spLocks noGrp="1" noChangeArrowheads="1"/>
          </p:cNvSpPr>
          <p:nvPr>
            <p:ph idx="1"/>
          </p:nvPr>
        </p:nvSpPr>
        <p:spPr>
          <a:xfrm>
            <a:off x="609600" y="990600"/>
            <a:ext cx="7905750" cy="5562600"/>
          </a:xfrm>
        </p:spPr>
        <p:txBody>
          <a:bodyPr/>
          <a:lstStyle/>
          <a:p>
            <a:pPr marL="457200" indent="-457200" eaLnBrk="1" hangingPunct="1">
              <a:spcBef>
                <a:spcPct val="0"/>
              </a:spcBef>
              <a:spcAft>
                <a:spcPts val="200"/>
              </a:spcAft>
              <a:buFont typeface="Calibri Light" pitchFamily="34" charset="0"/>
              <a:buAutoNum type="arabicPeriod"/>
            </a:pPr>
            <a:r>
              <a:rPr lang="en-US" altLang="en-US" sz="2400" dirty="0"/>
              <a:t>AIDS Drug Assistance Program (ADAP) Treatments </a:t>
            </a:r>
          </a:p>
          <a:p>
            <a:pPr marL="457200" indent="-457200" eaLnBrk="1" hangingPunct="1">
              <a:spcBef>
                <a:spcPct val="0"/>
              </a:spcBef>
              <a:spcAft>
                <a:spcPts val="200"/>
              </a:spcAft>
              <a:buFont typeface="Calibri Light" pitchFamily="34" charset="0"/>
              <a:buAutoNum type="arabicPeriod"/>
            </a:pPr>
            <a:r>
              <a:rPr lang="en-US" altLang="en-US" sz="2400" dirty="0"/>
              <a:t>Local AIDS Pharmaceutical Assistance Program (LPAP)</a:t>
            </a:r>
          </a:p>
          <a:p>
            <a:pPr marL="457200" indent="-457200" eaLnBrk="1" hangingPunct="1">
              <a:spcBef>
                <a:spcPct val="0"/>
              </a:spcBef>
              <a:spcAft>
                <a:spcPts val="200"/>
              </a:spcAft>
              <a:buFont typeface="Calibri Light" pitchFamily="34" charset="0"/>
              <a:buAutoNum type="arabicPeriod"/>
            </a:pPr>
            <a:r>
              <a:rPr lang="en-US" altLang="en-US" sz="2400" dirty="0"/>
              <a:t>Early Intervention Services (EIS) </a:t>
            </a:r>
          </a:p>
          <a:p>
            <a:pPr marL="457200" indent="-457200" eaLnBrk="1" hangingPunct="1">
              <a:spcBef>
                <a:spcPct val="0"/>
              </a:spcBef>
              <a:spcAft>
                <a:spcPts val="200"/>
              </a:spcAft>
              <a:buFont typeface="Calibri Light" pitchFamily="34" charset="0"/>
              <a:buAutoNum type="arabicPeriod"/>
            </a:pPr>
            <a:r>
              <a:rPr lang="en-US" altLang="en-US" sz="2400" dirty="0"/>
              <a:t>Health Insurance Premium and Cost Sharing Assistance for Low-Income Individuals </a:t>
            </a:r>
          </a:p>
          <a:p>
            <a:pPr marL="457200" indent="-457200" eaLnBrk="1" hangingPunct="1">
              <a:spcBef>
                <a:spcPct val="0"/>
              </a:spcBef>
              <a:spcAft>
                <a:spcPts val="200"/>
              </a:spcAft>
              <a:buFont typeface="Calibri Light" pitchFamily="34" charset="0"/>
              <a:buAutoNum type="arabicPeriod"/>
            </a:pPr>
            <a:r>
              <a:rPr lang="en-US" altLang="en-US" sz="2400" dirty="0"/>
              <a:t>Home and Community-Based Health Services </a:t>
            </a:r>
          </a:p>
          <a:p>
            <a:pPr marL="457200" indent="-457200" eaLnBrk="1" hangingPunct="1">
              <a:spcBef>
                <a:spcPct val="0"/>
              </a:spcBef>
              <a:spcAft>
                <a:spcPts val="200"/>
              </a:spcAft>
              <a:buFont typeface="Calibri Light" pitchFamily="34" charset="0"/>
              <a:buAutoNum type="arabicPeriod"/>
            </a:pPr>
            <a:r>
              <a:rPr lang="en-US" altLang="en-US" sz="2400" dirty="0"/>
              <a:t>Home Health Care </a:t>
            </a:r>
          </a:p>
          <a:p>
            <a:pPr marL="457200" indent="-457200" eaLnBrk="1" hangingPunct="1">
              <a:spcBef>
                <a:spcPct val="0"/>
              </a:spcBef>
              <a:spcAft>
                <a:spcPts val="200"/>
              </a:spcAft>
              <a:buFont typeface="Calibri Light" pitchFamily="34" charset="0"/>
              <a:buAutoNum type="arabicPeriod"/>
            </a:pPr>
            <a:r>
              <a:rPr lang="en-US" altLang="en-US" sz="2400" dirty="0"/>
              <a:t>Hospice Services</a:t>
            </a:r>
          </a:p>
          <a:p>
            <a:pPr marL="457200" indent="-457200" eaLnBrk="1" hangingPunct="1">
              <a:spcBef>
                <a:spcPct val="0"/>
              </a:spcBef>
              <a:spcAft>
                <a:spcPts val="200"/>
              </a:spcAft>
              <a:buFont typeface="Calibri Light" pitchFamily="34" charset="0"/>
              <a:buAutoNum type="arabicPeriod"/>
            </a:pPr>
            <a:r>
              <a:rPr lang="en-US" altLang="en-US" sz="2400" dirty="0"/>
              <a:t>Medical Case Management, including Treatment Adherence Services </a:t>
            </a:r>
          </a:p>
          <a:p>
            <a:pPr marL="457200" indent="-457200" eaLnBrk="1" hangingPunct="1">
              <a:spcBef>
                <a:spcPct val="0"/>
              </a:spcBef>
              <a:spcAft>
                <a:spcPts val="200"/>
              </a:spcAft>
              <a:buFont typeface="Calibri Light" pitchFamily="34" charset="0"/>
              <a:buAutoNum type="arabicPeriod"/>
            </a:pPr>
            <a:r>
              <a:rPr lang="en-US" altLang="en-US" sz="2400" dirty="0"/>
              <a:t>Medical Nutrition Therapy </a:t>
            </a:r>
          </a:p>
          <a:p>
            <a:pPr marL="457200" indent="-457200" eaLnBrk="1" hangingPunct="1">
              <a:spcBef>
                <a:spcPct val="0"/>
              </a:spcBef>
              <a:spcAft>
                <a:spcPts val="200"/>
              </a:spcAft>
              <a:buFont typeface="Calibri Light" pitchFamily="34" charset="0"/>
              <a:buAutoNum type="arabicPeriod"/>
            </a:pPr>
            <a:r>
              <a:rPr lang="en-US" altLang="en-US" sz="2400" dirty="0"/>
              <a:t>Mental Health Services </a:t>
            </a:r>
          </a:p>
          <a:p>
            <a:pPr marL="457200" indent="-457200" eaLnBrk="1" hangingPunct="1">
              <a:spcBef>
                <a:spcPct val="0"/>
              </a:spcBef>
              <a:spcAft>
                <a:spcPts val="200"/>
              </a:spcAft>
              <a:buFont typeface="Calibri Light" pitchFamily="34" charset="0"/>
              <a:buAutoNum type="arabicPeriod"/>
            </a:pPr>
            <a:r>
              <a:rPr lang="en-US" altLang="en-US" sz="2400" dirty="0"/>
              <a:t>Oral Health Care </a:t>
            </a:r>
          </a:p>
          <a:p>
            <a:pPr marL="457200" indent="-457200" eaLnBrk="1" hangingPunct="1">
              <a:spcBef>
                <a:spcPct val="0"/>
              </a:spcBef>
              <a:spcAft>
                <a:spcPts val="200"/>
              </a:spcAft>
              <a:buFont typeface="Calibri Light" pitchFamily="34" charset="0"/>
              <a:buAutoNum type="arabicPeriod"/>
            </a:pPr>
            <a:r>
              <a:rPr lang="en-US" altLang="en-US" sz="2400" dirty="0"/>
              <a:t>Outpatient/Ambulatory Health Services </a:t>
            </a:r>
          </a:p>
          <a:p>
            <a:pPr marL="457200" indent="-457200" eaLnBrk="1" hangingPunct="1">
              <a:spcBef>
                <a:spcPct val="0"/>
              </a:spcBef>
              <a:spcAft>
                <a:spcPts val="200"/>
              </a:spcAft>
              <a:buFont typeface="Calibri Light" pitchFamily="34" charset="0"/>
              <a:buAutoNum type="arabicPeriod"/>
            </a:pPr>
            <a:r>
              <a:rPr lang="en-US" altLang="en-US" sz="2400" dirty="0"/>
              <a:t>Substance Abuse Outpatient Care</a:t>
            </a:r>
          </a:p>
        </p:txBody>
      </p:sp>
      <p:cxnSp>
        <p:nvCxnSpPr>
          <p:cNvPr id="5" name="Straight Connector 4" descr="line" title="line"/>
          <p:cNvCxnSpPr/>
          <p:nvPr/>
        </p:nvCxnSpPr>
        <p:spPr>
          <a:xfrm>
            <a:off x="381000" y="822325"/>
            <a:ext cx="8229600" cy="0"/>
          </a:xfrm>
          <a:prstGeom prst="line">
            <a:avLst/>
          </a:prstGeom>
          <a:ln w="31750">
            <a:solidFill>
              <a:srgbClr val="002060"/>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F3FC1E09-0F53-4A5F-A9BC-949553FFB291}"/>
              </a:ext>
            </a:extLst>
          </p:cNvPr>
          <p:cNvSpPr txBox="1"/>
          <p:nvPr/>
        </p:nvSpPr>
        <p:spPr>
          <a:xfrm>
            <a:off x="6650126" y="4267200"/>
            <a:ext cx="2093824" cy="1200329"/>
          </a:xfrm>
          <a:prstGeom prst="rect">
            <a:avLst/>
          </a:prstGeom>
          <a:noFill/>
        </p:spPr>
        <p:txBody>
          <a:bodyPr wrap="square" rtlCol="0">
            <a:spAutoFit/>
          </a:bodyPr>
          <a:lstStyle/>
          <a:p>
            <a:r>
              <a:rPr lang="en-US" sz="7200" b="1" dirty="0">
                <a:solidFill>
                  <a:srgbClr val="FF0000"/>
                </a:solidFill>
              </a:rPr>
              <a:t>75%</a:t>
            </a:r>
          </a:p>
        </p:txBody>
      </p:sp>
      <p:sp>
        <p:nvSpPr>
          <p:cNvPr id="4" name="Slide Number Placeholder 3">
            <a:extLst>
              <a:ext uri="{FF2B5EF4-FFF2-40B4-BE49-F238E27FC236}">
                <a16:creationId xmlns:a16="http://schemas.microsoft.com/office/drawing/2014/main" id="{34AD51F8-787A-4B00-9BC9-6A3559D26B28}"/>
              </a:ext>
            </a:extLst>
          </p:cNvPr>
          <p:cNvSpPr>
            <a:spLocks noGrp="1"/>
          </p:cNvSpPr>
          <p:nvPr>
            <p:ph type="sldNum" sz="quarter" idx="12"/>
          </p:nvPr>
        </p:nvSpPr>
        <p:spPr/>
        <p:txBody>
          <a:bodyPr/>
          <a:lstStyle/>
          <a:p>
            <a:pPr>
              <a:defRPr/>
            </a:pPr>
            <a:fld id="{C8D1FC83-7089-4669-AF39-B88459934211}" type="slidenum">
              <a:rPr lang="en-US" altLang="en-US" smtClean="0"/>
              <a:pPr>
                <a:defRPr/>
              </a:pPr>
              <a:t>16</a:t>
            </a:fld>
            <a:endParaRPr lang="en-US" alt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630238" y="152400"/>
            <a:ext cx="7772400" cy="1143000"/>
          </a:xfrm>
        </p:spPr>
        <p:txBody>
          <a:bodyPr/>
          <a:lstStyle/>
          <a:p>
            <a:pPr eaLnBrk="1" hangingPunct="1"/>
            <a:r>
              <a:rPr lang="en-US" altLang="en-US"/>
              <a:t>Support Services</a:t>
            </a:r>
          </a:p>
        </p:txBody>
      </p:sp>
      <p:sp>
        <p:nvSpPr>
          <p:cNvPr id="422915" name="Rectangle 3"/>
          <p:cNvSpPr>
            <a:spLocks noGrp="1" noChangeArrowheads="1"/>
          </p:cNvSpPr>
          <p:nvPr>
            <p:ph idx="1"/>
          </p:nvPr>
        </p:nvSpPr>
        <p:spPr>
          <a:xfrm>
            <a:off x="615950" y="1295400"/>
            <a:ext cx="7772400" cy="4495800"/>
          </a:xfrm>
        </p:spPr>
        <p:txBody>
          <a:bodyPr rtlCol="0">
            <a:normAutofit lnSpcReduction="10000"/>
          </a:bodyPr>
          <a:lstStyle/>
          <a:p>
            <a:pPr eaLnBrk="1" fontAlgn="auto" hangingPunct="1">
              <a:spcAft>
                <a:spcPts val="0"/>
              </a:spcAft>
              <a:defRPr/>
            </a:pPr>
            <a:r>
              <a:rPr lang="en-US" altLang="en-US" sz="2800" b="1" dirty="0"/>
              <a:t>Must be:</a:t>
            </a:r>
          </a:p>
          <a:p>
            <a:pPr lvl="1" eaLnBrk="1" fontAlgn="auto" hangingPunct="1">
              <a:spcAft>
                <a:spcPts val="0"/>
              </a:spcAft>
              <a:defRPr/>
            </a:pPr>
            <a:r>
              <a:rPr lang="en-US" altLang="en-US" sz="2600" dirty="0">
                <a:cs typeface="Arial" panose="020B0604020202020204" pitchFamily="34" charset="0"/>
              </a:rPr>
              <a:t>≤25% of total service expenditures</a:t>
            </a:r>
          </a:p>
          <a:p>
            <a:pPr lvl="1" eaLnBrk="1" fontAlgn="auto" hangingPunct="1">
              <a:spcAft>
                <a:spcPts val="0"/>
              </a:spcAft>
              <a:defRPr/>
            </a:pPr>
            <a:r>
              <a:rPr lang="en-US" altLang="en-US" sz="2600" dirty="0"/>
              <a:t>Needed to achieve medical outcomes </a:t>
            </a:r>
          </a:p>
          <a:p>
            <a:pPr eaLnBrk="1" fontAlgn="auto" hangingPunct="1">
              <a:spcAft>
                <a:spcPts val="0"/>
              </a:spcAft>
              <a:defRPr/>
            </a:pPr>
            <a:r>
              <a:rPr lang="en-US" altLang="en-US" sz="2800" b="1" dirty="0"/>
              <a:t>Medical outcomes</a:t>
            </a:r>
            <a:r>
              <a:rPr lang="en-US" altLang="en-US" sz="2800" dirty="0"/>
              <a:t> = outcomes affecting the </a:t>
            </a:r>
            <a:r>
              <a:rPr lang="en-US" altLang="en-US" sz="2800" i="1" dirty="0"/>
              <a:t>HIV-related clinical status</a:t>
            </a:r>
            <a:r>
              <a:rPr lang="en-US" altLang="en-US" sz="2800" dirty="0"/>
              <a:t> of an individual with HIV/AIDS </a:t>
            </a:r>
          </a:p>
          <a:p>
            <a:pPr eaLnBrk="1" fontAlgn="auto" hangingPunct="1">
              <a:spcAft>
                <a:spcPts val="0"/>
              </a:spcAft>
              <a:defRPr/>
            </a:pPr>
            <a:r>
              <a:rPr lang="en-US" altLang="en-US" sz="2800" dirty="0"/>
              <a:t>Commissioners need to know allowable service categories and service definitions</a:t>
            </a:r>
          </a:p>
          <a:p>
            <a:pPr eaLnBrk="1" fontAlgn="auto" hangingPunct="1">
              <a:spcAft>
                <a:spcPts val="0"/>
              </a:spcAft>
              <a:defRPr/>
            </a:pPr>
            <a:r>
              <a:rPr lang="en-US" altLang="en-US" sz="2800" dirty="0"/>
              <a:t>DHSP and Commission need to be able to link funded support services to positive medical outcomes</a:t>
            </a:r>
          </a:p>
        </p:txBody>
      </p:sp>
      <p:cxnSp>
        <p:nvCxnSpPr>
          <p:cNvPr id="5" name="Straight Connector 4" descr="line" title="line"/>
          <p:cNvCxnSpPr/>
          <p:nvPr/>
        </p:nvCxnSpPr>
        <p:spPr>
          <a:xfrm flipV="1">
            <a:off x="703263" y="1066800"/>
            <a:ext cx="7678737" cy="1588"/>
          </a:xfrm>
          <a:prstGeom prst="line">
            <a:avLst/>
          </a:prstGeom>
          <a:ln w="31750">
            <a:solidFill>
              <a:srgbClr val="002060"/>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FBE525BC-FE32-40AC-A50B-9BE5EBEF3822}"/>
              </a:ext>
            </a:extLst>
          </p:cNvPr>
          <p:cNvSpPr txBox="1"/>
          <p:nvPr/>
        </p:nvSpPr>
        <p:spPr>
          <a:xfrm>
            <a:off x="6781800" y="1371600"/>
            <a:ext cx="1905000" cy="1107996"/>
          </a:xfrm>
          <a:prstGeom prst="rect">
            <a:avLst/>
          </a:prstGeom>
          <a:noFill/>
        </p:spPr>
        <p:txBody>
          <a:bodyPr wrap="square" rtlCol="0">
            <a:spAutoFit/>
          </a:bodyPr>
          <a:lstStyle/>
          <a:p>
            <a:r>
              <a:rPr lang="en-US" sz="6600" b="1" dirty="0">
                <a:solidFill>
                  <a:srgbClr val="FF0000"/>
                </a:solidFill>
              </a:rPr>
              <a:t>25%</a:t>
            </a:r>
          </a:p>
        </p:txBody>
      </p:sp>
      <p:sp>
        <p:nvSpPr>
          <p:cNvPr id="4" name="Slide Number Placeholder 3">
            <a:extLst>
              <a:ext uri="{FF2B5EF4-FFF2-40B4-BE49-F238E27FC236}">
                <a16:creationId xmlns:a16="http://schemas.microsoft.com/office/drawing/2014/main" id="{8C70FA66-E06C-43D3-B1AA-92C6619F72FD}"/>
              </a:ext>
            </a:extLst>
          </p:cNvPr>
          <p:cNvSpPr>
            <a:spLocks noGrp="1"/>
          </p:cNvSpPr>
          <p:nvPr>
            <p:ph type="sldNum" sz="quarter" idx="12"/>
          </p:nvPr>
        </p:nvSpPr>
        <p:spPr/>
        <p:txBody>
          <a:bodyPr/>
          <a:lstStyle/>
          <a:p>
            <a:pPr>
              <a:defRPr/>
            </a:pPr>
            <a:fld id="{C8D1FC83-7089-4669-AF39-B88459934211}" type="slidenum">
              <a:rPr lang="en-US" altLang="en-US" smtClean="0"/>
              <a:pPr>
                <a:defRPr/>
              </a:pPr>
              <a:t>17</a:t>
            </a:fld>
            <a:endParaRPr lang="en-US" alt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592138" y="-28575"/>
            <a:ext cx="7886700" cy="1325563"/>
          </a:xfrm>
        </p:spPr>
        <p:txBody>
          <a:bodyPr/>
          <a:lstStyle/>
          <a:p>
            <a:pPr eaLnBrk="1" hangingPunct="1"/>
            <a:r>
              <a:rPr lang="en-US" altLang="en-US"/>
              <a:t>Support Services: Parts A &amp; B</a:t>
            </a:r>
          </a:p>
        </p:txBody>
      </p:sp>
      <p:sp>
        <p:nvSpPr>
          <p:cNvPr id="3" name="Content Placeholder 2"/>
          <p:cNvSpPr>
            <a:spLocks noGrp="1"/>
          </p:cNvSpPr>
          <p:nvPr>
            <p:ph idx="1"/>
          </p:nvPr>
        </p:nvSpPr>
        <p:spPr>
          <a:xfrm>
            <a:off x="628650" y="1066800"/>
            <a:ext cx="7886700" cy="5654675"/>
          </a:xfrm>
        </p:spPr>
        <p:txBody>
          <a:bodyPr rtlCol="0">
            <a:normAutofit fontScale="55000" lnSpcReduction="20000"/>
          </a:bodyPr>
          <a:lstStyle/>
          <a:p>
            <a:pPr marL="742950" indent="-742950" eaLnBrk="1" hangingPunct="1">
              <a:lnSpc>
                <a:spcPct val="110000"/>
              </a:lnSpc>
              <a:spcBef>
                <a:spcPts val="0"/>
              </a:spcBef>
              <a:spcAft>
                <a:spcPts val="100"/>
              </a:spcAft>
              <a:buFont typeface="+mj-lt"/>
              <a:buAutoNum type="arabicPeriod"/>
              <a:defRPr/>
            </a:pPr>
            <a:r>
              <a:rPr lang="en-US" sz="4200" dirty="0"/>
              <a:t>Child Care Services </a:t>
            </a:r>
          </a:p>
          <a:p>
            <a:pPr marL="742950" indent="-742950" eaLnBrk="1" hangingPunct="1">
              <a:lnSpc>
                <a:spcPct val="110000"/>
              </a:lnSpc>
              <a:spcBef>
                <a:spcPts val="0"/>
              </a:spcBef>
              <a:spcAft>
                <a:spcPts val="100"/>
              </a:spcAft>
              <a:buFont typeface="+mj-lt"/>
              <a:buAutoNum type="arabicPeriod"/>
              <a:defRPr/>
            </a:pPr>
            <a:r>
              <a:rPr lang="en-US" sz="4200" dirty="0"/>
              <a:t>Emergency Financial Assistance </a:t>
            </a:r>
          </a:p>
          <a:p>
            <a:pPr marL="742950" indent="-742950" eaLnBrk="1" hangingPunct="1">
              <a:lnSpc>
                <a:spcPct val="110000"/>
              </a:lnSpc>
              <a:spcBef>
                <a:spcPts val="0"/>
              </a:spcBef>
              <a:spcAft>
                <a:spcPts val="100"/>
              </a:spcAft>
              <a:buFont typeface="+mj-lt"/>
              <a:buAutoNum type="arabicPeriod"/>
              <a:defRPr/>
            </a:pPr>
            <a:r>
              <a:rPr lang="en-US" sz="4200" dirty="0"/>
              <a:t>Food Bank/Home Delivered Meals </a:t>
            </a:r>
          </a:p>
          <a:p>
            <a:pPr marL="742950" indent="-742950" eaLnBrk="1" hangingPunct="1">
              <a:lnSpc>
                <a:spcPct val="110000"/>
              </a:lnSpc>
              <a:spcBef>
                <a:spcPts val="0"/>
              </a:spcBef>
              <a:spcAft>
                <a:spcPts val="100"/>
              </a:spcAft>
              <a:buFont typeface="+mj-lt"/>
              <a:buAutoNum type="arabicPeriod"/>
              <a:defRPr/>
            </a:pPr>
            <a:r>
              <a:rPr lang="en-US" sz="4200" dirty="0"/>
              <a:t>Health Education/Risk Reduction </a:t>
            </a:r>
          </a:p>
          <a:p>
            <a:pPr marL="742950" indent="-742950" eaLnBrk="1" hangingPunct="1">
              <a:lnSpc>
                <a:spcPct val="110000"/>
              </a:lnSpc>
              <a:spcBef>
                <a:spcPts val="0"/>
              </a:spcBef>
              <a:spcAft>
                <a:spcPts val="100"/>
              </a:spcAft>
              <a:buFont typeface="+mj-lt"/>
              <a:buAutoNum type="arabicPeriod"/>
              <a:defRPr/>
            </a:pPr>
            <a:r>
              <a:rPr lang="en-US" sz="4200" dirty="0"/>
              <a:t>Housing </a:t>
            </a:r>
          </a:p>
          <a:p>
            <a:pPr marL="742950" indent="-742950" eaLnBrk="1" hangingPunct="1">
              <a:lnSpc>
                <a:spcPct val="110000"/>
              </a:lnSpc>
              <a:spcBef>
                <a:spcPts val="0"/>
              </a:spcBef>
              <a:spcAft>
                <a:spcPts val="100"/>
              </a:spcAft>
              <a:buFont typeface="+mj-lt"/>
              <a:buAutoNum type="arabicPeriod"/>
              <a:defRPr/>
            </a:pPr>
            <a:r>
              <a:rPr lang="en-US" sz="4200" dirty="0"/>
              <a:t>Linguistic Services </a:t>
            </a:r>
          </a:p>
          <a:p>
            <a:pPr marL="742950" indent="-742950" eaLnBrk="1" hangingPunct="1">
              <a:lnSpc>
                <a:spcPct val="110000"/>
              </a:lnSpc>
              <a:spcBef>
                <a:spcPts val="0"/>
              </a:spcBef>
              <a:spcAft>
                <a:spcPts val="100"/>
              </a:spcAft>
              <a:buFont typeface="+mj-lt"/>
              <a:buAutoNum type="arabicPeriod"/>
              <a:defRPr/>
            </a:pPr>
            <a:r>
              <a:rPr lang="en-US" sz="4200" dirty="0"/>
              <a:t>Medical Transportation </a:t>
            </a:r>
          </a:p>
          <a:p>
            <a:pPr marL="742950" indent="-742950" eaLnBrk="1" hangingPunct="1">
              <a:lnSpc>
                <a:spcPct val="110000"/>
              </a:lnSpc>
              <a:spcBef>
                <a:spcPts val="0"/>
              </a:spcBef>
              <a:spcAft>
                <a:spcPts val="100"/>
              </a:spcAft>
              <a:buFont typeface="+mj-lt"/>
              <a:buAutoNum type="arabicPeriod"/>
              <a:defRPr/>
            </a:pPr>
            <a:r>
              <a:rPr lang="en-US" sz="4200" dirty="0"/>
              <a:t>Non-Medical Case Management Services </a:t>
            </a:r>
          </a:p>
          <a:p>
            <a:pPr marL="742950" indent="-742950" eaLnBrk="1" hangingPunct="1">
              <a:lnSpc>
                <a:spcPct val="110000"/>
              </a:lnSpc>
              <a:spcBef>
                <a:spcPts val="0"/>
              </a:spcBef>
              <a:spcAft>
                <a:spcPts val="100"/>
              </a:spcAft>
              <a:buFont typeface="+mj-lt"/>
              <a:buAutoNum type="arabicPeriod"/>
              <a:defRPr/>
            </a:pPr>
            <a:r>
              <a:rPr lang="en-US" sz="4200" dirty="0"/>
              <a:t>Other Professional Services [e.g., Legal Services and Permanency Planning]</a:t>
            </a:r>
          </a:p>
          <a:p>
            <a:pPr marL="742950" indent="-742950" eaLnBrk="1" hangingPunct="1">
              <a:lnSpc>
                <a:spcPct val="110000"/>
              </a:lnSpc>
              <a:spcBef>
                <a:spcPts val="0"/>
              </a:spcBef>
              <a:spcAft>
                <a:spcPts val="100"/>
              </a:spcAft>
              <a:buFont typeface="+mj-lt"/>
              <a:buAutoNum type="arabicPeriod"/>
              <a:defRPr/>
            </a:pPr>
            <a:r>
              <a:rPr lang="en-US" sz="4200" dirty="0"/>
              <a:t>Outreach Services</a:t>
            </a:r>
          </a:p>
          <a:p>
            <a:pPr marL="742950" indent="-742950" eaLnBrk="1" hangingPunct="1">
              <a:lnSpc>
                <a:spcPct val="110000"/>
              </a:lnSpc>
              <a:spcBef>
                <a:spcPts val="0"/>
              </a:spcBef>
              <a:spcAft>
                <a:spcPts val="100"/>
              </a:spcAft>
              <a:buFont typeface="+mj-lt"/>
              <a:buAutoNum type="arabicPeriod"/>
              <a:defRPr/>
            </a:pPr>
            <a:r>
              <a:rPr lang="en-US" sz="4200" dirty="0"/>
              <a:t>Psychosocial Support Services </a:t>
            </a:r>
          </a:p>
          <a:p>
            <a:pPr marL="742950" indent="-742950" eaLnBrk="1" hangingPunct="1">
              <a:lnSpc>
                <a:spcPct val="110000"/>
              </a:lnSpc>
              <a:spcBef>
                <a:spcPts val="0"/>
              </a:spcBef>
              <a:spcAft>
                <a:spcPts val="100"/>
              </a:spcAft>
              <a:buFont typeface="+mj-lt"/>
              <a:buAutoNum type="arabicPeriod"/>
              <a:defRPr/>
            </a:pPr>
            <a:r>
              <a:rPr lang="en-US" sz="4200" dirty="0"/>
              <a:t>Referral for Health Care and Support Services </a:t>
            </a:r>
          </a:p>
          <a:p>
            <a:pPr marL="742950" indent="-742950" eaLnBrk="1" hangingPunct="1">
              <a:lnSpc>
                <a:spcPct val="110000"/>
              </a:lnSpc>
              <a:spcBef>
                <a:spcPts val="0"/>
              </a:spcBef>
              <a:spcAft>
                <a:spcPts val="100"/>
              </a:spcAft>
              <a:buFont typeface="+mj-lt"/>
              <a:buAutoNum type="arabicPeriod"/>
              <a:defRPr/>
            </a:pPr>
            <a:r>
              <a:rPr lang="en-US" sz="4200" dirty="0"/>
              <a:t>Rehabilitation Services </a:t>
            </a:r>
          </a:p>
          <a:p>
            <a:pPr marL="742950" indent="-742950" eaLnBrk="1" hangingPunct="1">
              <a:lnSpc>
                <a:spcPct val="110000"/>
              </a:lnSpc>
              <a:spcBef>
                <a:spcPts val="0"/>
              </a:spcBef>
              <a:spcAft>
                <a:spcPts val="100"/>
              </a:spcAft>
              <a:buFont typeface="+mj-lt"/>
              <a:buAutoNum type="arabicPeriod"/>
              <a:defRPr/>
            </a:pPr>
            <a:r>
              <a:rPr lang="en-US" sz="4200" dirty="0"/>
              <a:t>Respite Care </a:t>
            </a:r>
          </a:p>
          <a:p>
            <a:pPr marL="742950" indent="-742950" eaLnBrk="1" hangingPunct="1">
              <a:lnSpc>
                <a:spcPct val="110000"/>
              </a:lnSpc>
              <a:spcBef>
                <a:spcPts val="0"/>
              </a:spcBef>
              <a:spcAft>
                <a:spcPts val="100"/>
              </a:spcAft>
              <a:buFont typeface="+mj-lt"/>
              <a:buAutoNum type="arabicPeriod"/>
              <a:defRPr/>
            </a:pPr>
            <a:r>
              <a:rPr lang="en-US" sz="4200" dirty="0"/>
              <a:t>Substance Abuse Services (residential)</a:t>
            </a:r>
          </a:p>
          <a:p>
            <a:pPr eaLnBrk="1" hangingPunct="1">
              <a:defRPr/>
            </a:pPr>
            <a:endParaRPr lang="en-US" dirty="0"/>
          </a:p>
        </p:txBody>
      </p:sp>
      <p:cxnSp>
        <p:nvCxnSpPr>
          <p:cNvPr id="5" name="Straight Connector 4" descr="line" title="line"/>
          <p:cNvCxnSpPr/>
          <p:nvPr/>
        </p:nvCxnSpPr>
        <p:spPr>
          <a:xfrm flipV="1">
            <a:off x="733425" y="914400"/>
            <a:ext cx="7677150" cy="1588"/>
          </a:xfrm>
          <a:prstGeom prst="line">
            <a:avLst/>
          </a:prstGeom>
          <a:ln w="31750">
            <a:solidFill>
              <a:srgbClr val="002060"/>
            </a:solidFill>
          </a:ln>
        </p:spPr>
        <p:style>
          <a:lnRef idx="1">
            <a:schemeClr val="accent1"/>
          </a:lnRef>
          <a:fillRef idx="0">
            <a:schemeClr val="accent1"/>
          </a:fillRef>
          <a:effectRef idx="0">
            <a:schemeClr val="accent1"/>
          </a:effectRef>
          <a:fontRef idx="minor">
            <a:schemeClr val="tx1"/>
          </a:fontRef>
        </p:style>
      </p:cxnSp>
      <p:sp>
        <p:nvSpPr>
          <p:cNvPr id="4" name="Slide Number Placeholder 3">
            <a:extLst>
              <a:ext uri="{FF2B5EF4-FFF2-40B4-BE49-F238E27FC236}">
                <a16:creationId xmlns:a16="http://schemas.microsoft.com/office/drawing/2014/main" id="{1C65BEC4-9545-428A-A938-4E3F6426C2C6}"/>
              </a:ext>
            </a:extLst>
          </p:cNvPr>
          <p:cNvSpPr>
            <a:spLocks noGrp="1"/>
          </p:cNvSpPr>
          <p:nvPr>
            <p:ph type="sldNum" sz="quarter" idx="12"/>
          </p:nvPr>
        </p:nvSpPr>
        <p:spPr/>
        <p:txBody>
          <a:bodyPr/>
          <a:lstStyle/>
          <a:p>
            <a:pPr>
              <a:defRPr/>
            </a:pPr>
            <a:fld id="{C8D1FC83-7089-4669-AF39-B88459934211}" type="slidenum">
              <a:rPr lang="en-US" altLang="en-US" smtClean="0"/>
              <a:pPr>
                <a:defRPr/>
              </a:pPr>
              <a:t>18</a:t>
            </a:fld>
            <a:endParaRPr lang="en-US" alt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r>
              <a:rPr lang="en-US" altLang="en-US"/>
              <a:t>Limits on Non-Service Funding</a:t>
            </a:r>
          </a:p>
        </p:txBody>
      </p:sp>
      <p:sp>
        <p:nvSpPr>
          <p:cNvPr id="33795" name="Rectangle 3"/>
          <p:cNvSpPr>
            <a:spLocks noGrp="1" noChangeArrowheads="1"/>
          </p:cNvSpPr>
          <p:nvPr>
            <p:ph idx="1"/>
          </p:nvPr>
        </p:nvSpPr>
        <p:spPr>
          <a:xfrm>
            <a:off x="769937" y="1676400"/>
            <a:ext cx="7772400" cy="4114800"/>
          </a:xfrm>
        </p:spPr>
        <p:txBody>
          <a:bodyPr/>
          <a:lstStyle/>
          <a:p>
            <a:pPr marL="609600" indent="-609600" eaLnBrk="1" hangingPunct="1"/>
            <a:r>
              <a:rPr lang="en-US" altLang="en-US" b="1" dirty="0"/>
              <a:t>Focus:</a:t>
            </a:r>
            <a:r>
              <a:rPr lang="en-US" altLang="en-US" dirty="0"/>
              <a:t> maximize funding for direct services</a:t>
            </a:r>
          </a:p>
          <a:p>
            <a:pPr marL="609600" indent="-609600" eaLnBrk="1" hangingPunct="1"/>
            <a:r>
              <a:rPr lang="en-US" altLang="en-US" b="1" dirty="0"/>
              <a:t>10% administrative cap</a:t>
            </a:r>
            <a:r>
              <a:rPr lang="en-US" altLang="en-US" dirty="0"/>
              <a:t> for administrative costs, including DHSP Clinical Quality Improvement Program, and Commission operational costs </a:t>
            </a:r>
            <a:endParaRPr lang="en-US" altLang="en-US" i="1" dirty="0"/>
          </a:p>
          <a:p>
            <a:pPr marL="609600" indent="-609600" eaLnBrk="1" hangingPunct="1"/>
            <a:endParaRPr lang="en-US" altLang="en-US" dirty="0"/>
          </a:p>
          <a:p>
            <a:pPr marL="609600" indent="-609600" eaLnBrk="1" hangingPunct="1"/>
            <a:endParaRPr lang="en-US" altLang="en-US" dirty="0"/>
          </a:p>
          <a:p>
            <a:pPr marL="609600" indent="-609600" eaLnBrk="1" hangingPunct="1"/>
            <a:endParaRPr lang="en-US" altLang="en-US" dirty="0"/>
          </a:p>
        </p:txBody>
      </p:sp>
      <p:cxnSp>
        <p:nvCxnSpPr>
          <p:cNvPr id="5" name="Straight Connector 4" descr="line" title="line"/>
          <p:cNvCxnSpPr/>
          <p:nvPr/>
        </p:nvCxnSpPr>
        <p:spPr>
          <a:xfrm flipV="1">
            <a:off x="755650" y="1371600"/>
            <a:ext cx="7678738" cy="1588"/>
          </a:xfrm>
          <a:prstGeom prst="line">
            <a:avLst/>
          </a:prstGeom>
          <a:ln w="31750">
            <a:solidFill>
              <a:srgbClr val="002060"/>
            </a:solidFill>
          </a:ln>
        </p:spPr>
        <p:style>
          <a:lnRef idx="1">
            <a:schemeClr val="accent1"/>
          </a:lnRef>
          <a:fillRef idx="0">
            <a:schemeClr val="accent1"/>
          </a:fillRef>
          <a:effectRef idx="0">
            <a:schemeClr val="accent1"/>
          </a:effectRef>
          <a:fontRef idx="minor">
            <a:schemeClr val="tx1"/>
          </a:fontRef>
        </p:style>
      </p:cxnSp>
      <p:sp>
        <p:nvSpPr>
          <p:cNvPr id="3" name="Slide Number Placeholder 2">
            <a:extLst>
              <a:ext uri="{FF2B5EF4-FFF2-40B4-BE49-F238E27FC236}">
                <a16:creationId xmlns:a16="http://schemas.microsoft.com/office/drawing/2014/main" id="{9A4855FA-44D4-4EB0-8C0C-293EAF677EDF}"/>
              </a:ext>
            </a:extLst>
          </p:cNvPr>
          <p:cNvSpPr>
            <a:spLocks noGrp="1"/>
          </p:cNvSpPr>
          <p:nvPr>
            <p:ph type="sldNum" sz="quarter" idx="12"/>
          </p:nvPr>
        </p:nvSpPr>
        <p:spPr/>
        <p:txBody>
          <a:bodyPr/>
          <a:lstStyle/>
          <a:p>
            <a:pPr>
              <a:defRPr/>
            </a:pPr>
            <a:fld id="{C8D1FC83-7089-4669-AF39-B88459934211}" type="slidenum">
              <a:rPr lang="en-US" altLang="en-US" smtClean="0"/>
              <a:pPr>
                <a:defRPr/>
              </a:pPr>
              <a:t>19</a:t>
            </a:fld>
            <a:endParaRPr lang="en-US"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10">
            <a:extLst>
              <a:ext uri="{FF2B5EF4-FFF2-40B4-BE49-F238E27FC236}">
                <a16:creationId xmlns:a16="http://schemas.microsoft.com/office/drawing/2014/main" id="{46D6306C-ED4F-4AAE-B4A5-EEA6AFAD72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0EC5361D-F897-4856-B945-0455A365EB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225642" y="741074"/>
            <a:ext cx="687472" cy="515604"/>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4508C0C5-2268-42B5-B3C8-4D0899E05F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212651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Freeform: Shape 16">
            <a:extLst>
              <a:ext uri="{FF2B5EF4-FFF2-40B4-BE49-F238E27FC236}">
                <a16:creationId xmlns:a16="http://schemas.microsoft.com/office/drawing/2014/main" id="{141ACBDB-38F8-4B34-8183-BD95B4E55A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7826041" y="-81546"/>
            <a:ext cx="1827638" cy="1032742"/>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DE00DB52-3455-4E2F-867B-A6D0516E17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7909679" y="502817"/>
            <a:ext cx="645368" cy="484026"/>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Slide Number Placeholder 3">
            <a:extLst>
              <a:ext uri="{FF2B5EF4-FFF2-40B4-BE49-F238E27FC236}">
                <a16:creationId xmlns:a16="http://schemas.microsoft.com/office/drawing/2014/main" id="{3170D1EB-BF65-4B18-9864-ADFE0D1D059A}"/>
              </a:ext>
            </a:extLst>
          </p:cNvPr>
          <p:cNvSpPr>
            <a:spLocks noGrp="1"/>
          </p:cNvSpPr>
          <p:nvPr>
            <p:ph type="sldNum" sz="quarter" idx="12"/>
          </p:nvPr>
        </p:nvSpPr>
        <p:spPr>
          <a:xfrm>
            <a:off x="6603999" y="6356350"/>
            <a:ext cx="2057400" cy="365125"/>
          </a:xfrm>
        </p:spPr>
        <p:txBody>
          <a:bodyPr vert="horz" lIns="91440" tIns="45720" rIns="91440" bIns="45720" rtlCol="0" anchor="ctr">
            <a:normAutofit/>
          </a:bodyPr>
          <a:lstStyle/>
          <a:p>
            <a:pPr>
              <a:spcAft>
                <a:spcPts val="600"/>
              </a:spcAft>
              <a:defRPr/>
            </a:pPr>
            <a:fld id="{C8D1FC83-7089-4669-AF39-B88459934211}" type="slidenum">
              <a:rPr lang="en-US" altLang="en-US" sz="1200" smtClean="0">
                <a:solidFill>
                  <a:schemeClr val="tx1">
                    <a:tint val="75000"/>
                  </a:schemeClr>
                </a:solidFill>
                <a:latin typeface="+mn-lt"/>
              </a:rPr>
              <a:pPr>
                <a:spcAft>
                  <a:spcPts val="600"/>
                </a:spcAft>
                <a:defRPr/>
              </a:pPr>
              <a:t>2</a:t>
            </a:fld>
            <a:endParaRPr lang="en-US" altLang="en-US" sz="1200">
              <a:solidFill>
                <a:schemeClr val="tx1">
                  <a:tint val="75000"/>
                </a:schemeClr>
              </a:solidFill>
              <a:latin typeface="+mn-lt"/>
            </a:endParaRPr>
          </a:p>
        </p:txBody>
      </p:sp>
      <p:sp>
        <p:nvSpPr>
          <p:cNvPr id="21" name="Isosceles Triangle 20">
            <a:extLst>
              <a:ext uri="{FF2B5EF4-FFF2-40B4-BE49-F238E27FC236}">
                <a16:creationId xmlns:a16="http://schemas.microsoft.com/office/drawing/2014/main" id="{9E914C83-E0D8-4953-92D5-169D28CB43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86567" y="6115501"/>
            <a:ext cx="1120885"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Isosceles Triangle 22">
            <a:extLst>
              <a:ext uri="{FF2B5EF4-FFF2-40B4-BE49-F238E27FC236}">
                <a16:creationId xmlns:a16="http://schemas.microsoft.com/office/drawing/2014/main" id="{3512E083-F550-46AF-8490-767ECFD00C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75472" y="6453143"/>
            <a:ext cx="611178"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93533" y="320675"/>
            <a:ext cx="8555615" cy="1325563"/>
          </a:xfrm>
        </p:spPr>
        <p:txBody>
          <a:bodyPr>
            <a:normAutofit/>
          </a:bodyPr>
          <a:lstStyle/>
          <a:p>
            <a:r>
              <a:rPr lang="en-US" sz="4700" dirty="0">
                <a:solidFill>
                  <a:schemeClr val="accent5"/>
                </a:solidFill>
              </a:rPr>
              <a:t>Learning Objective</a:t>
            </a:r>
          </a:p>
        </p:txBody>
      </p:sp>
      <p:graphicFrame>
        <p:nvGraphicFramePr>
          <p:cNvPr id="6" name="Content Placeholder 2">
            <a:extLst>
              <a:ext uri="{FF2B5EF4-FFF2-40B4-BE49-F238E27FC236}">
                <a16:creationId xmlns:a16="http://schemas.microsoft.com/office/drawing/2014/main" id="{6EDBAEAB-4EC8-4F1E-BB30-7A6226F28A4F}"/>
              </a:ext>
            </a:extLst>
          </p:cNvPr>
          <p:cNvGraphicFramePr>
            <a:graphicFrameLocks noGrp="1"/>
          </p:cNvGraphicFramePr>
          <p:nvPr>
            <p:ph idx="1"/>
            <p:extLst>
              <p:ext uri="{D42A27DB-BD31-4B8C-83A1-F6EECF244321}">
                <p14:modId xmlns:p14="http://schemas.microsoft.com/office/powerpoint/2010/main" val="1141429566"/>
              </p:ext>
            </p:extLst>
          </p:nvPr>
        </p:nvGraphicFramePr>
        <p:xfrm>
          <a:off x="293534" y="1825625"/>
          <a:ext cx="8555615"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1928988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Freeform 6">
            <a:extLst>
              <a:ext uri="{FF2B5EF4-FFF2-40B4-BE49-F238E27FC236}">
                <a16:creationId xmlns:a16="http://schemas.microsoft.com/office/drawing/2014/main" id="{69D184B2-2226-4E31-BCCB-4443307674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8338899" y="918266"/>
            <a:ext cx="529596" cy="5863534"/>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1" name="Freeform 7">
            <a:extLst>
              <a:ext uri="{FF2B5EF4-FFF2-40B4-BE49-F238E27FC236}">
                <a16:creationId xmlns:a16="http://schemas.microsoft.com/office/drawing/2014/main" id="{1AC4D4E3-486A-464A-8EC8-D448810972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8338409" y="643467"/>
            <a:ext cx="315230" cy="5668919"/>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2" name="Rectangle 12">
            <a:extLst>
              <a:ext uri="{FF2B5EF4-FFF2-40B4-BE49-F238E27FC236}">
                <a16:creationId xmlns:a16="http://schemas.microsoft.com/office/drawing/2014/main" id="{864DE13E-58EB-4475-B79C-0D4FC65123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78790" y="643467"/>
            <a:ext cx="8200127" cy="5391944"/>
          </a:xfrm>
          <a:prstGeom prst="rect">
            <a:avLst/>
          </a:prstGeom>
          <a:solidFill>
            <a:srgbClr val="FFFFFF"/>
          </a:solidFill>
          <a:ln w="12700">
            <a:solidFill>
              <a:schemeClr val="accent1"/>
            </a:solidFill>
            <a:miter lim="800000"/>
          </a:ln>
        </p:spPr>
        <p:txBody>
          <a:bodyPr vert="horz" wrap="square" lIns="91440" tIns="45720" rIns="91440" bIns="45720" numCol="1" anchor="t" anchorCtr="0" compatLnSpc="1">
            <a:prstTxWarp prst="textNoShape">
              <a:avLst/>
            </a:prstTxWarp>
          </a:bodyPr>
          <a:lstStyle/>
          <a:p>
            <a:endParaRPr lang="en-US"/>
          </a:p>
        </p:txBody>
      </p:sp>
      <p:pic>
        <p:nvPicPr>
          <p:cNvPr id="4" name="Picture 3" descr="A picture containing drawing&#10;&#10;Description automatically generated">
            <a:extLst>
              <a:ext uri="{FF2B5EF4-FFF2-40B4-BE49-F238E27FC236}">
                <a16:creationId xmlns:a16="http://schemas.microsoft.com/office/drawing/2014/main" id="{4A7D5FD6-6E0F-45C2-8705-EEFBDCC09FA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7683" y="1527750"/>
            <a:ext cx="7248635" cy="3624317"/>
          </a:xfrm>
          <a:prstGeom prst="rect">
            <a:avLst/>
          </a:prstGeom>
        </p:spPr>
      </p:pic>
      <p:sp>
        <p:nvSpPr>
          <p:cNvPr id="2" name="Slide Number Placeholder 1">
            <a:extLst>
              <a:ext uri="{FF2B5EF4-FFF2-40B4-BE49-F238E27FC236}">
                <a16:creationId xmlns:a16="http://schemas.microsoft.com/office/drawing/2014/main" id="{FCCE959A-7813-4A4D-B811-911BC21D1BB6}"/>
              </a:ext>
            </a:extLst>
          </p:cNvPr>
          <p:cNvSpPr>
            <a:spLocks noGrp="1"/>
          </p:cNvSpPr>
          <p:nvPr>
            <p:ph type="sldNum" sz="quarter" idx="12"/>
          </p:nvPr>
        </p:nvSpPr>
        <p:spPr>
          <a:xfrm>
            <a:off x="8030718" y="6382512"/>
            <a:ext cx="514350" cy="320040"/>
          </a:xfrm>
        </p:spPr>
        <p:txBody>
          <a:bodyPr>
            <a:normAutofit/>
          </a:bodyPr>
          <a:lstStyle/>
          <a:p>
            <a:pPr>
              <a:spcAft>
                <a:spcPts val="600"/>
              </a:spcAft>
              <a:defRPr/>
            </a:pPr>
            <a:fld id="{F41F570A-1C91-4504-8DC9-9889926DE396}" type="slidenum">
              <a:rPr lang="en-US" altLang="en-US" smtClean="0"/>
              <a:pPr>
                <a:spcAft>
                  <a:spcPts val="600"/>
                </a:spcAft>
                <a:defRPr/>
              </a:pPr>
              <a:t>20</a:t>
            </a:fld>
            <a:endParaRPr lang="en-US" altLang="en-US"/>
          </a:p>
        </p:txBody>
      </p:sp>
    </p:spTree>
    <p:extLst>
      <p:ext uri="{BB962C8B-B14F-4D97-AF65-F5344CB8AC3E}">
        <p14:creationId xmlns:p14="http://schemas.microsoft.com/office/powerpoint/2010/main" val="27064950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48375" y="5638800"/>
            <a:ext cx="2952750" cy="952500"/>
          </a:xfrm>
          <a:prstGeom prst="rect">
            <a:avLst/>
          </a:prstGeom>
        </p:spPr>
      </p:pic>
      <p:sp>
        <p:nvSpPr>
          <p:cNvPr id="11" name="TextBox 10">
            <a:extLst>
              <a:ext uri="{FF2B5EF4-FFF2-40B4-BE49-F238E27FC236}">
                <a16:creationId xmlns:a16="http://schemas.microsoft.com/office/drawing/2014/main" id="{D9FFD279-77D1-492F-BC41-68C162B508C4}"/>
              </a:ext>
            </a:extLst>
          </p:cNvPr>
          <p:cNvSpPr txBox="1"/>
          <p:nvPr/>
        </p:nvSpPr>
        <p:spPr>
          <a:xfrm>
            <a:off x="1543397" y="5638800"/>
            <a:ext cx="4305471" cy="523220"/>
          </a:xfrm>
          <a:prstGeom prst="rect">
            <a:avLst/>
          </a:prstGeom>
          <a:noFill/>
        </p:spPr>
        <p:txBody>
          <a:bodyPr wrap="square" rtlCol="0">
            <a:spAutoFit/>
          </a:bodyPr>
          <a:lstStyle/>
          <a:p>
            <a:r>
              <a:rPr lang="en-US" dirty="0">
                <a:latin typeface="Cavolini" panose="03000502040302020204" pitchFamily="66" charset="0"/>
                <a:cs typeface="Cavolini" panose="03000502040302020204" pitchFamily="66" charset="0"/>
              </a:rPr>
              <a:t>@</a:t>
            </a:r>
            <a:r>
              <a:rPr lang="en-US" sz="2800" dirty="0" err="1">
                <a:latin typeface="Cavolini" panose="03000502040302020204" pitchFamily="66" charset="0"/>
                <a:cs typeface="Cavolini" panose="03000502040302020204" pitchFamily="66" charset="0"/>
              </a:rPr>
              <a:t>HIVCommissionLA</a:t>
            </a:r>
            <a:endParaRPr lang="en-US" sz="2800" dirty="0">
              <a:latin typeface="Cavolini" panose="03000502040302020204" pitchFamily="66" charset="0"/>
              <a:cs typeface="Cavolini" panose="03000502040302020204" pitchFamily="66" charset="0"/>
            </a:endParaRPr>
          </a:p>
        </p:txBody>
      </p:sp>
      <p:pic>
        <p:nvPicPr>
          <p:cNvPr id="17" name="Picture 16">
            <a:extLst>
              <a:ext uri="{FF2B5EF4-FFF2-40B4-BE49-F238E27FC236}">
                <a16:creationId xmlns:a16="http://schemas.microsoft.com/office/drawing/2014/main" id="{F66C5BC8-00FF-406A-9C20-20C0890E238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77735" y="2586708"/>
            <a:ext cx="914400" cy="914400"/>
          </a:xfrm>
          <a:prstGeom prst="rect">
            <a:avLst/>
          </a:prstGeom>
        </p:spPr>
      </p:pic>
      <p:pic>
        <p:nvPicPr>
          <p:cNvPr id="21" name="Picture 20">
            <a:extLst>
              <a:ext uri="{FF2B5EF4-FFF2-40B4-BE49-F238E27FC236}">
                <a16:creationId xmlns:a16="http://schemas.microsoft.com/office/drawing/2014/main" id="{71A80E04-39D7-47F6-8FBE-5D84990373C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90451" y="3429000"/>
            <a:ext cx="1005840" cy="1005840"/>
          </a:xfrm>
          <a:prstGeom prst="rect">
            <a:avLst/>
          </a:prstGeom>
        </p:spPr>
      </p:pic>
      <p:pic>
        <p:nvPicPr>
          <p:cNvPr id="23" name="Picture 22">
            <a:extLst>
              <a:ext uri="{FF2B5EF4-FFF2-40B4-BE49-F238E27FC236}">
                <a16:creationId xmlns:a16="http://schemas.microsoft.com/office/drawing/2014/main" id="{D0C702D1-ED63-441F-B2DD-57E0144655EA}"/>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23455" y="4507707"/>
            <a:ext cx="731520" cy="731520"/>
          </a:xfrm>
          <a:prstGeom prst="rect">
            <a:avLst/>
          </a:prstGeom>
        </p:spPr>
      </p:pic>
      <p:pic>
        <p:nvPicPr>
          <p:cNvPr id="25" name="Picture 24">
            <a:extLst>
              <a:ext uri="{FF2B5EF4-FFF2-40B4-BE49-F238E27FC236}">
                <a16:creationId xmlns:a16="http://schemas.microsoft.com/office/drawing/2014/main" id="{B4397940-D04F-4437-8103-B3B74B382DD9}"/>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40575" y="5402991"/>
            <a:ext cx="1097280" cy="1097280"/>
          </a:xfrm>
          <a:prstGeom prst="rect">
            <a:avLst/>
          </a:prstGeom>
        </p:spPr>
      </p:pic>
      <p:pic>
        <p:nvPicPr>
          <p:cNvPr id="29" name="Content Placeholder 28">
            <a:extLst>
              <a:ext uri="{FF2B5EF4-FFF2-40B4-BE49-F238E27FC236}">
                <a16:creationId xmlns:a16="http://schemas.microsoft.com/office/drawing/2014/main" id="{ADB86A35-0671-4C5D-8FEB-5FE74EF52FB6}"/>
              </a:ext>
            </a:extLst>
          </p:cNvPr>
          <p:cNvPicPr>
            <a:picLocks noGrp="1" noChangeAspect="1"/>
          </p:cNvPicPr>
          <p:nvPr>
            <p:ph idx="1"/>
          </p:nvPr>
        </p:nvPicPr>
        <p:blipFill>
          <a:blip r:embed="rId8" cstate="print">
            <a:extLst>
              <a:ext uri="{28A0092B-C50C-407E-A947-70E740481C1C}">
                <a14:useLocalDpi xmlns:a14="http://schemas.microsoft.com/office/drawing/2010/main" val="0"/>
              </a:ext>
            </a:extLst>
          </a:blip>
          <a:stretch>
            <a:fillRect/>
          </a:stretch>
        </p:blipFill>
        <p:spPr>
          <a:xfrm>
            <a:off x="604058" y="1652976"/>
            <a:ext cx="914400" cy="914400"/>
          </a:xfrm>
        </p:spPr>
      </p:pic>
      <p:sp>
        <p:nvSpPr>
          <p:cNvPr id="31" name="TextBox 30">
            <a:extLst>
              <a:ext uri="{FF2B5EF4-FFF2-40B4-BE49-F238E27FC236}">
                <a16:creationId xmlns:a16="http://schemas.microsoft.com/office/drawing/2014/main" id="{42CF078B-C604-491C-8DB3-AFEB209894DC}"/>
              </a:ext>
            </a:extLst>
          </p:cNvPr>
          <p:cNvSpPr txBox="1"/>
          <p:nvPr/>
        </p:nvSpPr>
        <p:spPr>
          <a:xfrm>
            <a:off x="1579419" y="1695580"/>
            <a:ext cx="7131021" cy="954107"/>
          </a:xfrm>
          <a:prstGeom prst="rect">
            <a:avLst/>
          </a:prstGeom>
          <a:noFill/>
        </p:spPr>
        <p:txBody>
          <a:bodyPr wrap="square" rtlCol="0">
            <a:spAutoFit/>
          </a:bodyPr>
          <a:lstStyle/>
          <a:p>
            <a:r>
              <a:rPr lang="fr-FR" sz="2800" dirty="0">
                <a:latin typeface="Cavolini" panose="03000502040302020204" pitchFamily="66" charset="0"/>
                <a:cs typeface="Cavolini" panose="03000502040302020204" pitchFamily="66" charset="0"/>
              </a:rPr>
              <a:t>510 S. Vermont Ave, 14th </a:t>
            </a:r>
            <a:r>
              <a:rPr lang="fr-FR" sz="2800" dirty="0" err="1">
                <a:latin typeface="Cavolini" panose="03000502040302020204" pitchFamily="66" charset="0"/>
                <a:cs typeface="Cavolini" panose="03000502040302020204" pitchFamily="66" charset="0"/>
              </a:rPr>
              <a:t>Floor</a:t>
            </a:r>
            <a:r>
              <a:rPr lang="fr-FR" sz="2800" dirty="0">
                <a:latin typeface="Cavolini" panose="03000502040302020204" pitchFamily="66" charset="0"/>
                <a:cs typeface="Cavolini" panose="03000502040302020204" pitchFamily="66" charset="0"/>
              </a:rPr>
              <a:t>, Los Angeles, CA 90020</a:t>
            </a:r>
            <a:endParaRPr lang="en-US" sz="2800" dirty="0">
              <a:latin typeface="Cavolini" panose="03000502040302020204" pitchFamily="66" charset="0"/>
              <a:cs typeface="Cavolini" panose="03000502040302020204" pitchFamily="66" charset="0"/>
            </a:endParaRPr>
          </a:p>
        </p:txBody>
      </p:sp>
      <p:sp>
        <p:nvSpPr>
          <p:cNvPr id="33" name="TextBox 32">
            <a:extLst>
              <a:ext uri="{FF2B5EF4-FFF2-40B4-BE49-F238E27FC236}">
                <a16:creationId xmlns:a16="http://schemas.microsoft.com/office/drawing/2014/main" id="{07BD51EC-FCD9-4913-9031-994257FA655B}"/>
              </a:ext>
            </a:extLst>
          </p:cNvPr>
          <p:cNvSpPr txBox="1"/>
          <p:nvPr/>
        </p:nvSpPr>
        <p:spPr>
          <a:xfrm>
            <a:off x="1579419" y="2821267"/>
            <a:ext cx="4973781" cy="954107"/>
          </a:xfrm>
          <a:prstGeom prst="rect">
            <a:avLst/>
          </a:prstGeom>
          <a:noFill/>
        </p:spPr>
        <p:txBody>
          <a:bodyPr wrap="square" rtlCol="0">
            <a:spAutoFit/>
          </a:bodyPr>
          <a:lstStyle/>
          <a:p>
            <a:r>
              <a:rPr lang="en-US" sz="2800" dirty="0">
                <a:hlinkClick r:id="rId9"/>
              </a:rPr>
              <a:t>hivcomm@</a:t>
            </a:r>
            <a:r>
              <a:rPr lang="en-US" sz="2800" dirty="0">
                <a:latin typeface="Cavolini" panose="03000502040302020204" pitchFamily="66" charset="0"/>
                <a:cs typeface="Cavolini" panose="03000502040302020204" pitchFamily="66" charset="0"/>
                <a:hlinkClick r:id="rId9"/>
              </a:rPr>
              <a:t>lachiv</a:t>
            </a:r>
            <a:r>
              <a:rPr lang="en-US" sz="2800" dirty="0">
                <a:hlinkClick r:id="rId9"/>
              </a:rPr>
              <a:t>.org</a:t>
            </a:r>
            <a:r>
              <a:rPr lang="en-US" sz="2800" dirty="0"/>
              <a:t> </a:t>
            </a:r>
          </a:p>
          <a:p>
            <a:endParaRPr lang="en-US" sz="2800" dirty="0"/>
          </a:p>
        </p:txBody>
      </p:sp>
      <p:sp>
        <p:nvSpPr>
          <p:cNvPr id="34" name="TextBox 33">
            <a:extLst>
              <a:ext uri="{FF2B5EF4-FFF2-40B4-BE49-F238E27FC236}">
                <a16:creationId xmlns:a16="http://schemas.microsoft.com/office/drawing/2014/main" id="{3B92CB65-C714-49EF-8547-98BE7B3C0812}"/>
              </a:ext>
            </a:extLst>
          </p:cNvPr>
          <p:cNvSpPr txBox="1"/>
          <p:nvPr/>
        </p:nvSpPr>
        <p:spPr>
          <a:xfrm>
            <a:off x="1666009" y="3610187"/>
            <a:ext cx="5898572" cy="954107"/>
          </a:xfrm>
          <a:prstGeom prst="rect">
            <a:avLst/>
          </a:prstGeom>
          <a:noFill/>
        </p:spPr>
        <p:txBody>
          <a:bodyPr wrap="square" rtlCol="0">
            <a:spAutoFit/>
          </a:bodyPr>
          <a:lstStyle/>
          <a:p>
            <a:r>
              <a:rPr lang="en-US" sz="2800" dirty="0">
                <a:latin typeface="Cavolini" panose="03000502040302020204" pitchFamily="66" charset="0"/>
                <a:cs typeface="Cavolini" panose="03000502040302020204" pitchFamily="66" charset="0"/>
              </a:rPr>
              <a:t>213.738.2816 </a:t>
            </a:r>
          </a:p>
          <a:p>
            <a:endParaRPr lang="en-US" sz="2800" dirty="0">
              <a:latin typeface="Cavolini" panose="03000502040302020204" pitchFamily="66" charset="0"/>
              <a:cs typeface="Cavolini" panose="03000502040302020204" pitchFamily="66" charset="0"/>
            </a:endParaRPr>
          </a:p>
        </p:txBody>
      </p:sp>
      <p:sp>
        <p:nvSpPr>
          <p:cNvPr id="36" name="TextBox 35">
            <a:extLst>
              <a:ext uri="{FF2B5EF4-FFF2-40B4-BE49-F238E27FC236}">
                <a16:creationId xmlns:a16="http://schemas.microsoft.com/office/drawing/2014/main" id="{0EA12D5D-C7CA-44AD-899C-A94CD3926A6A}"/>
              </a:ext>
            </a:extLst>
          </p:cNvPr>
          <p:cNvSpPr txBox="1"/>
          <p:nvPr/>
        </p:nvSpPr>
        <p:spPr>
          <a:xfrm>
            <a:off x="1579419" y="4581079"/>
            <a:ext cx="5383875" cy="584775"/>
          </a:xfrm>
          <a:prstGeom prst="rect">
            <a:avLst/>
          </a:prstGeom>
          <a:noFill/>
        </p:spPr>
        <p:txBody>
          <a:bodyPr wrap="square" rtlCol="0">
            <a:spAutoFit/>
          </a:bodyPr>
          <a:lstStyle/>
          <a:p>
            <a:r>
              <a:rPr lang="en-US" sz="3200" dirty="0" err="1">
                <a:latin typeface="Cavolini" panose="03000502040302020204" pitchFamily="66" charset="0"/>
                <a:cs typeface="Cavolini" panose="03000502040302020204" pitchFamily="66" charset="0"/>
              </a:rPr>
              <a:t>HIVCommissionLA</a:t>
            </a:r>
            <a:endParaRPr lang="en-US" sz="3200" dirty="0">
              <a:latin typeface="Cavolini" panose="03000502040302020204" pitchFamily="66" charset="0"/>
              <a:cs typeface="Cavolini" panose="03000502040302020204" pitchFamily="66" charset="0"/>
            </a:endParaRPr>
          </a:p>
        </p:txBody>
      </p:sp>
      <p:pic>
        <p:nvPicPr>
          <p:cNvPr id="38" name="Picture 37">
            <a:extLst>
              <a:ext uri="{FF2B5EF4-FFF2-40B4-BE49-F238E27FC236}">
                <a16:creationId xmlns:a16="http://schemas.microsoft.com/office/drawing/2014/main" id="{A0349789-04EA-4E2B-8F98-5A4756F3E229}"/>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623455" y="882826"/>
            <a:ext cx="2819400" cy="571500"/>
          </a:xfrm>
          <a:prstGeom prst="rect">
            <a:avLst/>
          </a:prstGeom>
        </p:spPr>
      </p:pic>
      <p:sp>
        <p:nvSpPr>
          <p:cNvPr id="39" name="TextBox 38">
            <a:extLst>
              <a:ext uri="{FF2B5EF4-FFF2-40B4-BE49-F238E27FC236}">
                <a16:creationId xmlns:a16="http://schemas.microsoft.com/office/drawing/2014/main" id="{E647460C-DD30-40DE-919C-2ABF3F0D9F92}"/>
              </a:ext>
            </a:extLst>
          </p:cNvPr>
          <p:cNvSpPr txBox="1"/>
          <p:nvPr/>
        </p:nvSpPr>
        <p:spPr>
          <a:xfrm>
            <a:off x="3644870" y="906966"/>
            <a:ext cx="5101592" cy="523220"/>
          </a:xfrm>
          <a:prstGeom prst="rect">
            <a:avLst/>
          </a:prstGeom>
          <a:noFill/>
        </p:spPr>
        <p:txBody>
          <a:bodyPr wrap="square" rtlCol="0">
            <a:spAutoFit/>
          </a:bodyPr>
          <a:lstStyle/>
          <a:p>
            <a:r>
              <a:rPr lang="en-US" sz="2800" dirty="0">
                <a:latin typeface="Cavolini" panose="03000502040302020204" pitchFamily="66" charset="0"/>
                <a:cs typeface="Cavolini" panose="03000502040302020204" pitchFamily="66" charset="0"/>
              </a:rPr>
              <a:t>https://hivconnect.org/</a:t>
            </a:r>
          </a:p>
        </p:txBody>
      </p:sp>
    </p:spTree>
    <p:extLst>
      <p:ext uri="{BB962C8B-B14F-4D97-AF65-F5344CB8AC3E}">
        <p14:creationId xmlns:p14="http://schemas.microsoft.com/office/powerpoint/2010/main" val="29099605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Freeform: Shape 9">
            <a:extLst>
              <a:ext uri="{FF2B5EF4-FFF2-40B4-BE49-F238E27FC236}">
                <a16:creationId xmlns:a16="http://schemas.microsoft.com/office/drawing/2014/main" id="{42285737-90EE-47DC-AC80-8AE156B119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1"/>
            <a:ext cx="3302781" cy="6858001"/>
          </a:xfrm>
          <a:custGeom>
            <a:avLst/>
            <a:gdLst>
              <a:gd name="connsiteX0" fmla="*/ 3223890 w 4403709"/>
              <a:gd name="connsiteY0" fmla="*/ 6858001 h 6858001"/>
              <a:gd name="connsiteX1" fmla="*/ 4101908 w 4403709"/>
              <a:gd name="connsiteY1" fmla="*/ 6858001 h 6858001"/>
              <a:gd name="connsiteX2" fmla="*/ 3254950 w 4403709"/>
              <a:gd name="connsiteY2" fmla="*/ 1599356 h 6858001"/>
              <a:gd name="connsiteX3" fmla="*/ 3254950 w 4403709"/>
              <a:gd name="connsiteY3" fmla="*/ 1594062 h 6858001"/>
              <a:gd name="connsiteX4" fmla="*/ 4403709 w 4403709"/>
              <a:gd name="connsiteY4" fmla="*/ 0 h 6858001"/>
              <a:gd name="connsiteX5" fmla="*/ 3254950 w 4403709"/>
              <a:gd name="connsiteY5" fmla="*/ 0 h 6858001"/>
              <a:gd name="connsiteX6" fmla="*/ 2903520 w 4403709"/>
              <a:gd name="connsiteY6" fmla="*/ 0 h 6858001"/>
              <a:gd name="connsiteX7" fmla="*/ 0 w 4403709"/>
              <a:gd name="connsiteY7" fmla="*/ 0 h 6858001"/>
              <a:gd name="connsiteX8" fmla="*/ 0 w 4403709"/>
              <a:gd name="connsiteY8" fmla="*/ 6858000 h 6858001"/>
              <a:gd name="connsiteX9" fmla="*/ 3223890 w 4403709"/>
              <a:gd name="connsiteY9" fmla="*/ 685800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03709" h="6858001">
                <a:moveTo>
                  <a:pt x="3223890" y="6858001"/>
                </a:moveTo>
                <a:lnTo>
                  <a:pt x="4101908" y="6858001"/>
                </a:lnTo>
                <a:lnTo>
                  <a:pt x="3254950" y="1599356"/>
                </a:lnTo>
                <a:lnTo>
                  <a:pt x="3254950" y="1594062"/>
                </a:lnTo>
                <a:lnTo>
                  <a:pt x="4403709" y="0"/>
                </a:lnTo>
                <a:lnTo>
                  <a:pt x="3254950" y="0"/>
                </a:lnTo>
                <a:lnTo>
                  <a:pt x="2903520" y="0"/>
                </a:lnTo>
                <a:lnTo>
                  <a:pt x="0" y="0"/>
                </a:lnTo>
                <a:lnTo>
                  <a:pt x="0" y="6858000"/>
                </a:lnTo>
                <a:lnTo>
                  <a:pt x="3223890" y="6858000"/>
                </a:lnTo>
                <a:close/>
              </a:path>
            </a:pathLst>
          </a:custGeom>
          <a:ln>
            <a:noFill/>
          </a:ln>
        </p:spPr>
        <p:style>
          <a:lnRef idx="2">
            <a:schemeClr val="accent1">
              <a:shade val="50000"/>
            </a:schemeClr>
          </a:lnRef>
          <a:fillRef idx="1002">
            <a:schemeClr val="dk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pSp>
        <p:nvGrpSpPr>
          <p:cNvPr id="12" name="Group 11">
            <a:extLst>
              <a:ext uri="{FF2B5EF4-FFF2-40B4-BE49-F238E27FC236}">
                <a16:creationId xmlns:a16="http://schemas.microsoft.com/office/drawing/2014/main" id="{B57BDC17-F1B3-455F-BBF1-680AA1F25C0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486469" y="0"/>
            <a:ext cx="1827609" cy="6858001"/>
            <a:chOff x="1320800" y="0"/>
            <a:chExt cx="2436813" cy="6858001"/>
          </a:xfrm>
        </p:grpSpPr>
        <p:sp>
          <p:nvSpPr>
            <p:cNvPr id="13" name="Freeform 6">
              <a:extLst>
                <a:ext uri="{FF2B5EF4-FFF2-40B4-BE49-F238E27FC236}">
                  <a16:creationId xmlns:a16="http://schemas.microsoft.com/office/drawing/2014/main" id="{64E2FA9A-FEF7-4501-B0EB-5E45EDD217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14" name="Freeform 7">
              <a:extLst>
                <a:ext uri="{FF2B5EF4-FFF2-40B4-BE49-F238E27FC236}">
                  <a16:creationId xmlns:a16="http://schemas.microsoft.com/office/drawing/2014/main" id="{BC38192B-B4CB-47D4-A3B1-10010247F1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rgbClr val="595959"/>
            </a:solidFill>
            <a:ln>
              <a:noFill/>
            </a:ln>
          </p:spPr>
        </p:sp>
        <p:sp>
          <p:nvSpPr>
            <p:cNvPr id="15" name="Freeform 8">
              <a:extLst>
                <a:ext uri="{FF2B5EF4-FFF2-40B4-BE49-F238E27FC236}">
                  <a16:creationId xmlns:a16="http://schemas.microsoft.com/office/drawing/2014/main" id="{96330E33-E171-4B0F-82B5-AF7230399B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rgbClr val="262626"/>
            </a:solidFill>
            <a:ln>
              <a:noFill/>
            </a:ln>
          </p:spPr>
        </p:sp>
        <p:sp>
          <p:nvSpPr>
            <p:cNvPr id="16" name="Freeform 9">
              <a:extLst>
                <a:ext uri="{FF2B5EF4-FFF2-40B4-BE49-F238E27FC236}">
                  <a16:creationId xmlns:a16="http://schemas.microsoft.com/office/drawing/2014/main" id="{332B1723-69BF-42D7-B757-0FA059E152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7" name="Freeform 10">
              <a:extLst>
                <a:ext uri="{FF2B5EF4-FFF2-40B4-BE49-F238E27FC236}">
                  <a16:creationId xmlns:a16="http://schemas.microsoft.com/office/drawing/2014/main" id="{F115D62D-1E96-48D1-A78D-D370A0BFB9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8" name="Freeform 11">
              <a:extLst>
                <a:ext uri="{FF2B5EF4-FFF2-40B4-BE49-F238E27FC236}">
                  <a16:creationId xmlns:a16="http://schemas.microsoft.com/office/drawing/2014/main" id="{91C2876A-169D-4822-A766-C00578C88B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rgbClr val="404040"/>
            </a:solidFill>
            <a:ln>
              <a:noFill/>
            </a:ln>
          </p:spPr>
        </p:sp>
      </p:grpSp>
      <p:sp>
        <p:nvSpPr>
          <p:cNvPr id="2" name="Title 1">
            <a:extLst>
              <a:ext uri="{FF2B5EF4-FFF2-40B4-BE49-F238E27FC236}">
                <a16:creationId xmlns:a16="http://schemas.microsoft.com/office/drawing/2014/main" id="{4DC9CF1B-F207-4CD0-A3D5-DB105773061E}"/>
              </a:ext>
            </a:extLst>
          </p:cNvPr>
          <p:cNvSpPr>
            <a:spLocks noGrp="1"/>
          </p:cNvSpPr>
          <p:nvPr>
            <p:ph type="title"/>
          </p:nvPr>
        </p:nvSpPr>
        <p:spPr>
          <a:xfrm>
            <a:off x="401265" y="685800"/>
            <a:ext cx="2085203" cy="5105400"/>
          </a:xfrm>
        </p:spPr>
        <p:txBody>
          <a:bodyPr>
            <a:normAutofit/>
          </a:bodyPr>
          <a:lstStyle/>
          <a:p>
            <a:br>
              <a:rPr lang="en-US" sz="3500" dirty="0">
                <a:solidFill>
                  <a:srgbClr val="FFFFFF"/>
                </a:solidFill>
              </a:rPr>
            </a:br>
            <a:br>
              <a:rPr lang="en-US" sz="3500" dirty="0">
                <a:solidFill>
                  <a:srgbClr val="FFFFFF"/>
                </a:solidFill>
              </a:rPr>
            </a:br>
            <a:br>
              <a:rPr lang="en-US" sz="3500" dirty="0">
                <a:solidFill>
                  <a:srgbClr val="FFFFFF"/>
                </a:solidFill>
              </a:rPr>
            </a:br>
            <a:br>
              <a:rPr lang="en-US" sz="3500" dirty="0">
                <a:solidFill>
                  <a:srgbClr val="FFFFFF"/>
                </a:solidFill>
              </a:rPr>
            </a:br>
            <a:br>
              <a:rPr lang="en-US" sz="3500" dirty="0">
                <a:solidFill>
                  <a:srgbClr val="FFFFFF"/>
                </a:solidFill>
              </a:rPr>
            </a:br>
            <a:r>
              <a:rPr lang="en-US" sz="3100" dirty="0">
                <a:solidFill>
                  <a:srgbClr val="FFFFFF"/>
                </a:solidFill>
              </a:rPr>
              <a:t>30 Years and Counting </a:t>
            </a:r>
          </a:p>
        </p:txBody>
      </p:sp>
      <p:sp>
        <p:nvSpPr>
          <p:cNvPr id="4" name="Slide Number Placeholder 3">
            <a:extLst>
              <a:ext uri="{FF2B5EF4-FFF2-40B4-BE49-F238E27FC236}">
                <a16:creationId xmlns:a16="http://schemas.microsoft.com/office/drawing/2014/main" id="{77C74D94-D87B-4469-BAE4-00E7ED4F74FC}"/>
              </a:ext>
            </a:extLst>
          </p:cNvPr>
          <p:cNvSpPr>
            <a:spLocks noGrp="1"/>
          </p:cNvSpPr>
          <p:nvPr>
            <p:ph type="sldNum" sz="quarter" idx="12"/>
          </p:nvPr>
        </p:nvSpPr>
        <p:spPr>
          <a:xfrm>
            <a:off x="7699176" y="6309360"/>
            <a:ext cx="816173" cy="365125"/>
          </a:xfrm>
        </p:spPr>
        <p:txBody>
          <a:bodyPr>
            <a:normAutofit/>
          </a:bodyPr>
          <a:lstStyle/>
          <a:p>
            <a:pPr>
              <a:spcAft>
                <a:spcPts val="600"/>
              </a:spcAft>
              <a:defRPr/>
            </a:pPr>
            <a:fld id="{C8D1FC83-7089-4669-AF39-B88459934211}" type="slidenum">
              <a:rPr lang="en-US" altLang="en-US" sz="1000">
                <a:solidFill>
                  <a:prstClr val="black">
                    <a:tint val="75000"/>
                  </a:prstClr>
                </a:solidFill>
              </a:rPr>
              <a:pPr>
                <a:spcAft>
                  <a:spcPts val="600"/>
                </a:spcAft>
                <a:defRPr/>
              </a:pPr>
              <a:t>3</a:t>
            </a:fld>
            <a:endParaRPr lang="en-US" altLang="en-US" sz="1000">
              <a:solidFill>
                <a:prstClr val="black">
                  <a:tint val="75000"/>
                </a:prstClr>
              </a:solidFill>
            </a:endParaRPr>
          </a:p>
        </p:txBody>
      </p:sp>
      <p:graphicFrame>
        <p:nvGraphicFramePr>
          <p:cNvPr id="6" name="Content Placeholder 2">
            <a:extLst>
              <a:ext uri="{FF2B5EF4-FFF2-40B4-BE49-F238E27FC236}">
                <a16:creationId xmlns:a16="http://schemas.microsoft.com/office/drawing/2014/main" id="{26911B10-A192-471D-BC47-E279CB932CBB}"/>
              </a:ext>
            </a:extLst>
          </p:cNvPr>
          <p:cNvGraphicFramePr>
            <a:graphicFrameLocks noGrp="1"/>
          </p:cNvGraphicFramePr>
          <p:nvPr>
            <p:ph idx="1"/>
            <p:extLst>
              <p:ext uri="{D42A27DB-BD31-4B8C-83A1-F6EECF244321}">
                <p14:modId xmlns:p14="http://schemas.microsoft.com/office/powerpoint/2010/main" val="3978824251"/>
              </p:ext>
            </p:extLst>
          </p:nvPr>
        </p:nvGraphicFramePr>
        <p:xfrm>
          <a:off x="3757612" y="685800"/>
          <a:ext cx="4869656" cy="5105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7" name="Picture 6" descr="A picture containing text, newspaper, sign, table&#10;&#10;Description automatically generated">
            <a:extLst>
              <a:ext uri="{FF2B5EF4-FFF2-40B4-BE49-F238E27FC236}">
                <a16:creationId xmlns:a16="http://schemas.microsoft.com/office/drawing/2014/main" id="{5514EDF1-11D8-4F4B-A6DA-D3D51AF684EB}"/>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79377" y="777239"/>
            <a:ext cx="2004238" cy="2651760"/>
          </a:xfrm>
          <a:prstGeom prst="rect">
            <a:avLst/>
          </a:prstGeom>
        </p:spPr>
      </p:pic>
    </p:spTree>
    <p:extLst>
      <p:ext uri="{BB962C8B-B14F-4D97-AF65-F5344CB8AC3E}">
        <p14:creationId xmlns:p14="http://schemas.microsoft.com/office/powerpoint/2010/main" val="12513165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D5F2F6-F2DD-4183-9FE8-AE7CF71C823B}"/>
              </a:ext>
            </a:extLst>
          </p:cNvPr>
          <p:cNvSpPr>
            <a:spLocks noGrp="1"/>
          </p:cNvSpPr>
          <p:nvPr>
            <p:ph type="title"/>
          </p:nvPr>
        </p:nvSpPr>
        <p:spPr/>
        <p:txBody>
          <a:bodyPr/>
          <a:lstStyle/>
          <a:p>
            <a:r>
              <a:rPr lang="en-US" dirty="0"/>
              <a:t>Ryan White CARE Act Brief Timeline</a:t>
            </a:r>
          </a:p>
        </p:txBody>
      </p:sp>
      <p:sp>
        <p:nvSpPr>
          <p:cNvPr id="3" name="Content Placeholder 2">
            <a:extLst>
              <a:ext uri="{FF2B5EF4-FFF2-40B4-BE49-F238E27FC236}">
                <a16:creationId xmlns:a16="http://schemas.microsoft.com/office/drawing/2014/main" id="{D704D380-8B63-4CAF-A0D3-264AB5A5583F}"/>
              </a:ext>
            </a:extLst>
          </p:cNvPr>
          <p:cNvSpPr>
            <a:spLocks noGrp="1"/>
          </p:cNvSpPr>
          <p:nvPr>
            <p:ph idx="1"/>
          </p:nvPr>
        </p:nvSpPr>
        <p:spPr/>
        <p:txBody>
          <a:bodyPr/>
          <a:lstStyle/>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p:txBody>
      </p:sp>
      <p:sp>
        <p:nvSpPr>
          <p:cNvPr id="4" name="Slide Number Placeholder 3">
            <a:extLst>
              <a:ext uri="{FF2B5EF4-FFF2-40B4-BE49-F238E27FC236}">
                <a16:creationId xmlns:a16="http://schemas.microsoft.com/office/drawing/2014/main" id="{F283B530-1F6B-4B75-B928-8F779D340E8E}"/>
              </a:ext>
            </a:extLst>
          </p:cNvPr>
          <p:cNvSpPr>
            <a:spLocks noGrp="1"/>
          </p:cNvSpPr>
          <p:nvPr>
            <p:ph type="sldNum" sz="quarter" idx="12"/>
          </p:nvPr>
        </p:nvSpPr>
        <p:spPr/>
        <p:txBody>
          <a:bodyPr/>
          <a:lstStyle/>
          <a:p>
            <a:pPr>
              <a:defRPr/>
            </a:pPr>
            <a:fld id="{C8D1FC83-7089-4669-AF39-B88459934211}" type="slidenum">
              <a:rPr lang="en-US" altLang="en-US" smtClean="0"/>
              <a:pPr>
                <a:defRPr/>
              </a:pPr>
              <a:t>4</a:t>
            </a:fld>
            <a:endParaRPr lang="en-US" altLang="en-US"/>
          </a:p>
        </p:txBody>
      </p:sp>
      <p:graphicFrame>
        <p:nvGraphicFramePr>
          <p:cNvPr id="5" name="Diagram 4">
            <a:extLst>
              <a:ext uri="{FF2B5EF4-FFF2-40B4-BE49-F238E27FC236}">
                <a16:creationId xmlns:a16="http://schemas.microsoft.com/office/drawing/2014/main" id="{9948F63C-2887-43BD-846E-14A09CF077A3}"/>
              </a:ext>
            </a:extLst>
          </p:cNvPr>
          <p:cNvGraphicFramePr/>
          <p:nvPr>
            <p:extLst>
              <p:ext uri="{D42A27DB-BD31-4B8C-83A1-F6EECF244321}">
                <p14:modId xmlns:p14="http://schemas.microsoft.com/office/powerpoint/2010/main" val="3899697742"/>
              </p:ext>
            </p:extLst>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7" name="Diagram 6">
            <a:extLst>
              <a:ext uri="{FF2B5EF4-FFF2-40B4-BE49-F238E27FC236}">
                <a16:creationId xmlns:a16="http://schemas.microsoft.com/office/drawing/2014/main" id="{3C0AC14A-5B6D-479F-963B-6000B443A2A0}"/>
              </a:ext>
            </a:extLst>
          </p:cNvPr>
          <p:cNvGraphicFramePr/>
          <p:nvPr>
            <p:extLst>
              <p:ext uri="{D42A27DB-BD31-4B8C-83A1-F6EECF244321}">
                <p14:modId xmlns:p14="http://schemas.microsoft.com/office/powerpoint/2010/main" val="3623016781"/>
              </p:ext>
            </p:extLst>
          </p:nvPr>
        </p:nvGraphicFramePr>
        <p:xfrm>
          <a:off x="628650" y="1397000"/>
          <a:ext cx="7753350" cy="40640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8" name="Callout: Down Arrow 7">
            <a:extLst>
              <a:ext uri="{FF2B5EF4-FFF2-40B4-BE49-F238E27FC236}">
                <a16:creationId xmlns:a16="http://schemas.microsoft.com/office/drawing/2014/main" id="{DDD81C82-6F9A-4E6D-85D0-888D71594A66}"/>
              </a:ext>
            </a:extLst>
          </p:cNvPr>
          <p:cNvSpPr/>
          <p:nvPr/>
        </p:nvSpPr>
        <p:spPr>
          <a:xfrm>
            <a:off x="628650" y="1646238"/>
            <a:ext cx="1428750" cy="1477962"/>
          </a:xfrm>
          <a:prstGeom prst="downArrowCallout">
            <a:avLst/>
          </a:prstGeom>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dirty="0"/>
              <a:t>Enacted</a:t>
            </a:r>
          </a:p>
        </p:txBody>
      </p:sp>
      <p:sp>
        <p:nvSpPr>
          <p:cNvPr id="12" name="Right Brace 11">
            <a:extLst>
              <a:ext uri="{FF2B5EF4-FFF2-40B4-BE49-F238E27FC236}">
                <a16:creationId xmlns:a16="http://schemas.microsoft.com/office/drawing/2014/main" id="{B9D1063F-E9BB-43C5-A0CF-AFB5E68D946A}"/>
              </a:ext>
            </a:extLst>
          </p:cNvPr>
          <p:cNvSpPr/>
          <p:nvPr/>
        </p:nvSpPr>
        <p:spPr>
          <a:xfrm rot="16200000">
            <a:off x="4861891" y="649486"/>
            <a:ext cx="762000" cy="4187428"/>
          </a:xfrm>
          <a:prstGeom prst="rightBrace">
            <a:avLst/>
          </a:prstGeom>
          <a:ln w="76200"/>
        </p:spPr>
        <p:style>
          <a:lnRef idx="1">
            <a:schemeClr val="accent2"/>
          </a:lnRef>
          <a:fillRef idx="0">
            <a:schemeClr val="accent2"/>
          </a:fillRef>
          <a:effectRef idx="0">
            <a:schemeClr val="accent2"/>
          </a:effectRef>
          <a:fontRef idx="minor">
            <a:schemeClr val="tx1"/>
          </a:fontRef>
        </p:style>
        <p:txBody>
          <a:bodyPr rtlCol="0" anchor="ctr"/>
          <a:lstStyle/>
          <a:p>
            <a:pPr algn="ctr"/>
            <a:endParaRPr lang="en-US"/>
          </a:p>
        </p:txBody>
      </p:sp>
      <p:sp>
        <p:nvSpPr>
          <p:cNvPr id="13" name="TextBox 12">
            <a:extLst>
              <a:ext uri="{FF2B5EF4-FFF2-40B4-BE49-F238E27FC236}">
                <a16:creationId xmlns:a16="http://schemas.microsoft.com/office/drawing/2014/main" id="{E85FAEB5-DC6E-4B2D-AA08-7928064D30DD}"/>
              </a:ext>
            </a:extLst>
          </p:cNvPr>
          <p:cNvSpPr txBox="1"/>
          <p:nvPr/>
        </p:nvSpPr>
        <p:spPr>
          <a:xfrm>
            <a:off x="2623930" y="1646238"/>
            <a:ext cx="5638800" cy="461665"/>
          </a:xfrm>
          <a:prstGeom prst="rect">
            <a:avLst/>
          </a:prstGeom>
          <a:solidFill>
            <a:schemeClr val="accent2"/>
          </a:solidFill>
        </p:spPr>
        <p:txBody>
          <a:bodyPr wrap="square" rtlCol="0">
            <a:spAutoFit/>
          </a:bodyPr>
          <a:lstStyle/>
          <a:p>
            <a:pPr algn="ctr"/>
            <a:r>
              <a:rPr lang="en-US" dirty="0">
                <a:solidFill>
                  <a:schemeClr val="bg1"/>
                </a:solidFill>
                <a:latin typeface="+mn-lt"/>
              </a:rPr>
              <a:t>Amended and Reauthorized</a:t>
            </a:r>
          </a:p>
        </p:txBody>
      </p:sp>
      <p:sp>
        <p:nvSpPr>
          <p:cNvPr id="14" name="Callout: Up Arrow 13">
            <a:extLst>
              <a:ext uri="{FF2B5EF4-FFF2-40B4-BE49-F238E27FC236}">
                <a16:creationId xmlns:a16="http://schemas.microsoft.com/office/drawing/2014/main" id="{247DB459-8685-4B06-A85F-B6D404B0B0FF}"/>
              </a:ext>
            </a:extLst>
          </p:cNvPr>
          <p:cNvSpPr/>
          <p:nvPr/>
        </p:nvSpPr>
        <p:spPr>
          <a:xfrm>
            <a:off x="5598292" y="3768450"/>
            <a:ext cx="3476625" cy="1541373"/>
          </a:xfrm>
          <a:prstGeom prst="upArrowCallou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Ryan White HIV/AIDS Treatment Extension Act of 2009</a:t>
            </a:r>
          </a:p>
        </p:txBody>
      </p:sp>
    </p:spTree>
    <p:extLst>
      <p:ext uri="{BB962C8B-B14F-4D97-AF65-F5344CB8AC3E}">
        <p14:creationId xmlns:p14="http://schemas.microsoft.com/office/powerpoint/2010/main" val="40296481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731838" y="466725"/>
            <a:ext cx="7772400" cy="1143000"/>
          </a:xfrm>
        </p:spPr>
        <p:txBody>
          <a:bodyPr/>
          <a:lstStyle/>
          <a:p>
            <a:pPr eaLnBrk="1" hangingPunct="1"/>
            <a:r>
              <a:rPr lang="en-US" altLang="en-US"/>
              <a:t>Revised Purpose of Ryan White Legislation</a:t>
            </a:r>
          </a:p>
        </p:txBody>
      </p:sp>
      <p:sp>
        <p:nvSpPr>
          <p:cNvPr id="15363" name="Rectangle 3"/>
          <p:cNvSpPr>
            <a:spLocks noGrp="1" noChangeArrowheads="1"/>
          </p:cNvSpPr>
          <p:nvPr>
            <p:ph idx="1"/>
          </p:nvPr>
        </p:nvSpPr>
        <p:spPr>
          <a:xfrm>
            <a:off x="533400" y="1925638"/>
            <a:ext cx="7772400" cy="4114800"/>
          </a:xfrm>
        </p:spPr>
        <p:txBody>
          <a:bodyPr/>
          <a:lstStyle/>
          <a:p>
            <a:pPr eaLnBrk="1" hangingPunct="1"/>
            <a:r>
              <a:rPr lang="en-US" altLang="en-US"/>
              <a:t>No longer “emergency relief” for overburdened health care systems</a:t>
            </a:r>
          </a:p>
          <a:p>
            <a:pPr eaLnBrk="1" hangingPunct="1"/>
            <a:r>
              <a:rPr lang="en-US" altLang="en-US"/>
              <a:t>Now “Revise and extend the program for providing life-saving care for those with HIV/AIDS” </a:t>
            </a:r>
          </a:p>
          <a:p>
            <a:pPr eaLnBrk="1" hangingPunct="1"/>
            <a:r>
              <a:rPr lang="en-US" altLang="en-US"/>
              <a:t>“Address the unmet care and treatment needs of persons living with HIV/AIDS by funding primary health care and support services that enhance access to and retention in care” </a:t>
            </a:r>
          </a:p>
        </p:txBody>
      </p:sp>
      <p:cxnSp>
        <p:nvCxnSpPr>
          <p:cNvPr id="5" name="Straight Connector 4" descr="line" title="line"/>
          <p:cNvCxnSpPr/>
          <p:nvPr/>
        </p:nvCxnSpPr>
        <p:spPr>
          <a:xfrm flipV="1">
            <a:off x="627063" y="1603375"/>
            <a:ext cx="7678737" cy="1588"/>
          </a:xfrm>
          <a:prstGeom prst="line">
            <a:avLst/>
          </a:prstGeom>
          <a:ln w="31750">
            <a:solidFill>
              <a:srgbClr val="002060"/>
            </a:solidFill>
          </a:ln>
        </p:spPr>
        <p:style>
          <a:lnRef idx="1">
            <a:schemeClr val="accent1"/>
          </a:lnRef>
          <a:fillRef idx="0">
            <a:schemeClr val="accent1"/>
          </a:fillRef>
          <a:effectRef idx="0">
            <a:schemeClr val="accent1"/>
          </a:effectRef>
          <a:fontRef idx="minor">
            <a:schemeClr val="tx1"/>
          </a:fontRef>
        </p:style>
      </p:cxnSp>
      <p:sp>
        <p:nvSpPr>
          <p:cNvPr id="3" name="Slide Number Placeholder 2">
            <a:extLst>
              <a:ext uri="{FF2B5EF4-FFF2-40B4-BE49-F238E27FC236}">
                <a16:creationId xmlns:a16="http://schemas.microsoft.com/office/drawing/2014/main" id="{9EFC55AA-C8D4-4138-8645-E9252D5B04BD}"/>
              </a:ext>
            </a:extLst>
          </p:cNvPr>
          <p:cNvSpPr>
            <a:spLocks noGrp="1"/>
          </p:cNvSpPr>
          <p:nvPr>
            <p:ph type="sldNum" sz="quarter" idx="12"/>
          </p:nvPr>
        </p:nvSpPr>
        <p:spPr/>
        <p:txBody>
          <a:bodyPr/>
          <a:lstStyle/>
          <a:p>
            <a:pPr>
              <a:defRPr/>
            </a:pPr>
            <a:fld id="{C8D1FC83-7089-4669-AF39-B88459934211}" type="slidenum">
              <a:rPr lang="en-US" altLang="en-US" smtClean="0"/>
              <a:pPr>
                <a:defRPr/>
              </a:pPr>
              <a:t>5</a:t>
            </a:fld>
            <a:endParaRPr lang="en-US" alt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228600" y="365125"/>
            <a:ext cx="8610600" cy="1325563"/>
          </a:xfrm>
        </p:spPr>
        <p:txBody>
          <a:bodyPr/>
          <a:lstStyle/>
          <a:p>
            <a:pPr eaLnBrk="1" hangingPunct="1"/>
            <a:r>
              <a:rPr lang="en-US" altLang="en-US"/>
              <a:t>Ryan White Treatment </a:t>
            </a:r>
            <a:br>
              <a:rPr lang="en-US" altLang="en-US"/>
            </a:br>
            <a:r>
              <a:rPr lang="en-US" altLang="en-US"/>
              <a:t>Extension Act</a:t>
            </a:r>
          </a:p>
        </p:txBody>
      </p:sp>
      <p:sp>
        <p:nvSpPr>
          <p:cNvPr id="11267" name="Rectangle 3"/>
          <p:cNvSpPr>
            <a:spLocks noGrp="1" noChangeArrowheads="1"/>
          </p:cNvSpPr>
          <p:nvPr>
            <p:ph idx="1"/>
          </p:nvPr>
        </p:nvSpPr>
        <p:spPr>
          <a:xfrm>
            <a:off x="609600" y="1828800"/>
            <a:ext cx="7905750" cy="4724400"/>
          </a:xfrm>
        </p:spPr>
        <p:txBody>
          <a:bodyPr/>
          <a:lstStyle/>
          <a:p>
            <a:pPr eaLnBrk="1" hangingPunct="1"/>
            <a:r>
              <a:rPr lang="en-US" altLang="en-US" sz="2700" dirty="0"/>
              <a:t> Largest Federal government program </a:t>
            </a:r>
            <a:r>
              <a:rPr lang="en-US" altLang="en-US" sz="2700" i="1" dirty="0"/>
              <a:t>specifically designed</a:t>
            </a:r>
            <a:r>
              <a:rPr lang="en-US" altLang="en-US" sz="2700" dirty="0"/>
              <a:t> to provide services for people living with HIV/AIDS – $2.39 billion in funding in FY 2020</a:t>
            </a:r>
          </a:p>
          <a:p>
            <a:pPr eaLnBrk="1" hangingPunct="1"/>
            <a:r>
              <a:rPr lang="en-US" altLang="en-US" sz="2700" dirty="0"/>
              <a:t>Third largest Federal program serving people living with HIV/AIDS – after Medicaid and Medicare</a:t>
            </a:r>
          </a:p>
          <a:p>
            <a:pPr eaLnBrk="1" hangingPunct="1"/>
            <a:r>
              <a:rPr lang="en-US" altLang="en-US" sz="2700" dirty="0"/>
              <a:t>Enacted as the Ryan White Comprehensive AIDS Resources Emergency Act in 1990</a:t>
            </a:r>
          </a:p>
          <a:p>
            <a:pPr eaLnBrk="1" hangingPunct="1"/>
            <a:r>
              <a:rPr lang="en-US" altLang="en-US" sz="2700" dirty="0"/>
              <a:t>Amended in 1996, 2000, 2006, 2009 – no longer an “emergency” act</a:t>
            </a:r>
          </a:p>
        </p:txBody>
      </p:sp>
      <p:cxnSp>
        <p:nvCxnSpPr>
          <p:cNvPr id="5" name="Straight Connector 4" descr="line" title="line"/>
          <p:cNvCxnSpPr/>
          <p:nvPr/>
        </p:nvCxnSpPr>
        <p:spPr>
          <a:xfrm flipV="1">
            <a:off x="836613" y="1600200"/>
            <a:ext cx="7678737" cy="1588"/>
          </a:xfrm>
          <a:prstGeom prst="line">
            <a:avLst/>
          </a:prstGeom>
          <a:ln w="31750">
            <a:solidFill>
              <a:srgbClr val="002060"/>
            </a:solidFill>
          </a:ln>
        </p:spPr>
        <p:style>
          <a:lnRef idx="1">
            <a:schemeClr val="accent1"/>
          </a:lnRef>
          <a:fillRef idx="0">
            <a:schemeClr val="accent1"/>
          </a:fillRef>
          <a:effectRef idx="0">
            <a:schemeClr val="accent1"/>
          </a:effectRef>
          <a:fontRef idx="minor">
            <a:schemeClr val="tx1"/>
          </a:fontRef>
        </p:style>
      </p:cxnSp>
      <p:sp>
        <p:nvSpPr>
          <p:cNvPr id="3" name="Slide Number Placeholder 2">
            <a:extLst>
              <a:ext uri="{FF2B5EF4-FFF2-40B4-BE49-F238E27FC236}">
                <a16:creationId xmlns:a16="http://schemas.microsoft.com/office/drawing/2014/main" id="{AF9F5213-6108-4F75-B26A-5ABEE2342F85}"/>
              </a:ext>
            </a:extLst>
          </p:cNvPr>
          <p:cNvSpPr>
            <a:spLocks noGrp="1"/>
          </p:cNvSpPr>
          <p:nvPr>
            <p:ph type="sldNum" sz="quarter" idx="12"/>
          </p:nvPr>
        </p:nvSpPr>
        <p:spPr/>
        <p:txBody>
          <a:bodyPr/>
          <a:lstStyle/>
          <a:p>
            <a:pPr>
              <a:defRPr/>
            </a:pPr>
            <a:fld id="{C8D1FC83-7089-4669-AF39-B88459934211}" type="slidenum">
              <a:rPr lang="en-US" altLang="en-US" smtClean="0"/>
              <a:pPr>
                <a:defRPr/>
              </a:pPr>
              <a:t>6</a:t>
            </a:fld>
            <a:endParaRPr lang="en-US" altLang="en-US"/>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4280BD2-D09B-43DE-A13D-D864A03392A3}"/>
              </a:ext>
            </a:extLst>
          </p:cNvPr>
          <p:cNvSpPr>
            <a:spLocks noGrp="1"/>
          </p:cNvSpPr>
          <p:nvPr>
            <p:ph type="sldNum" sz="quarter" idx="12"/>
          </p:nvPr>
        </p:nvSpPr>
        <p:spPr/>
        <p:txBody>
          <a:bodyPr/>
          <a:lstStyle/>
          <a:p>
            <a:pPr>
              <a:defRPr/>
            </a:pPr>
            <a:fld id="{F41F570A-1C91-4504-8DC9-9889926DE396}" type="slidenum">
              <a:rPr lang="en-US" altLang="en-US" smtClean="0"/>
              <a:pPr>
                <a:defRPr/>
              </a:pPr>
              <a:t>7</a:t>
            </a:fld>
            <a:endParaRPr lang="en-US" altLang="en-US"/>
          </a:p>
        </p:txBody>
      </p:sp>
      <p:pic>
        <p:nvPicPr>
          <p:cNvPr id="4" name="Picture 3" descr="A picture containing drawing&#10;&#10;Description automatically generated">
            <a:extLst>
              <a:ext uri="{FF2B5EF4-FFF2-40B4-BE49-F238E27FC236}">
                <a16:creationId xmlns:a16="http://schemas.microsoft.com/office/drawing/2014/main" id="{B71B515F-6264-44A3-8EC8-83A874AF50F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47800" y="1041965"/>
            <a:ext cx="5437251" cy="1690688"/>
          </a:xfrm>
          <a:prstGeom prst="rect">
            <a:avLst/>
          </a:prstGeom>
        </p:spPr>
      </p:pic>
      <p:sp>
        <p:nvSpPr>
          <p:cNvPr id="5" name="TextBox 4">
            <a:extLst>
              <a:ext uri="{FF2B5EF4-FFF2-40B4-BE49-F238E27FC236}">
                <a16:creationId xmlns:a16="http://schemas.microsoft.com/office/drawing/2014/main" id="{706B8AE4-A7CE-40C1-A776-92FD7B4E930B}"/>
              </a:ext>
            </a:extLst>
          </p:cNvPr>
          <p:cNvSpPr txBox="1"/>
          <p:nvPr/>
        </p:nvSpPr>
        <p:spPr>
          <a:xfrm>
            <a:off x="533400" y="3048000"/>
            <a:ext cx="7620000" cy="2677656"/>
          </a:xfrm>
          <a:prstGeom prst="rect">
            <a:avLst/>
          </a:prstGeom>
          <a:noFill/>
        </p:spPr>
        <p:txBody>
          <a:bodyPr wrap="square" rtlCol="0">
            <a:spAutoFit/>
          </a:bodyPr>
          <a:lstStyle/>
          <a:p>
            <a:pPr marL="342900" indent="-342900">
              <a:buFont typeface="Arial" panose="020B0604020202020204" pitchFamily="34" charset="0"/>
              <a:buChar char="•"/>
            </a:pPr>
            <a:r>
              <a:rPr lang="en-US" dirty="0">
                <a:latin typeface="+mn-lt"/>
              </a:rPr>
              <a:t>The Health Resources and Services Administration (HRSA), an agency of the U.S. Department of Health and Human Services, is the primary federal agency for improving health care to people who are geographically isolated, economically or medically vulnerable.</a:t>
            </a:r>
          </a:p>
          <a:p>
            <a:pPr marL="342900" indent="-342900">
              <a:buFont typeface="Arial" panose="020B0604020202020204" pitchFamily="34" charset="0"/>
              <a:buChar char="•"/>
            </a:pPr>
            <a:r>
              <a:rPr lang="en-US" dirty="0">
                <a:latin typeface="+mn-lt"/>
              </a:rPr>
              <a:t>Oversees and administers the Ryan White CARE Act dollars.</a:t>
            </a:r>
          </a:p>
        </p:txBody>
      </p:sp>
    </p:spTree>
    <p:extLst>
      <p:ext uri="{BB962C8B-B14F-4D97-AF65-F5344CB8AC3E}">
        <p14:creationId xmlns:p14="http://schemas.microsoft.com/office/powerpoint/2010/main" val="40266039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628650" y="365125"/>
            <a:ext cx="8362950" cy="1325563"/>
          </a:xfrm>
        </p:spPr>
        <p:txBody>
          <a:bodyPr>
            <a:normAutofit/>
          </a:bodyPr>
          <a:lstStyle/>
          <a:p>
            <a:pPr algn="l" eaLnBrk="1" hangingPunct="1"/>
            <a:r>
              <a:rPr lang="en-US" altLang="en-US" sz="3200" dirty="0"/>
              <a:t>Ryan White Programs: </a:t>
            </a:r>
            <a:br>
              <a:rPr lang="en-US" altLang="en-US" sz="3200" dirty="0"/>
            </a:br>
            <a:r>
              <a:rPr lang="en-US" altLang="en-US" sz="3200" dirty="0"/>
              <a:t>RWHAP Part A </a:t>
            </a:r>
            <a:r>
              <a:rPr lang="en-US" altLang="en-US" sz="1600" dirty="0"/>
              <a:t>(Division of HIV &amp; STD Programs)</a:t>
            </a:r>
          </a:p>
        </p:txBody>
      </p:sp>
      <p:sp>
        <p:nvSpPr>
          <p:cNvPr id="16387" name="Rectangle 3"/>
          <p:cNvSpPr>
            <a:spLocks noGrp="1" noChangeArrowheads="1"/>
          </p:cNvSpPr>
          <p:nvPr>
            <p:ph idx="1"/>
          </p:nvPr>
        </p:nvSpPr>
        <p:spPr>
          <a:xfrm>
            <a:off x="628650" y="1600200"/>
            <a:ext cx="7886700" cy="4495800"/>
          </a:xfrm>
        </p:spPr>
        <p:txBody>
          <a:bodyPr/>
          <a:lstStyle/>
          <a:p>
            <a:pPr eaLnBrk="1" hangingPunct="1"/>
            <a:r>
              <a:rPr lang="en-US" altLang="en-US" sz="2400" dirty="0"/>
              <a:t>Funding for 52 eligible metropolitan areas (EMAs) and Transitional Grant Areas (TGAs) that are severely &amp; disproportionately affected by the HIV epidemic</a:t>
            </a:r>
          </a:p>
          <a:p>
            <a:pPr lvl="1" eaLnBrk="1" hangingPunct="1"/>
            <a:r>
              <a:rPr lang="en-US" altLang="en-US" sz="2400" b="1" dirty="0"/>
              <a:t>24 EMAs</a:t>
            </a:r>
            <a:r>
              <a:rPr lang="en-US" altLang="en-US" sz="2400" dirty="0"/>
              <a:t> (</a:t>
            </a:r>
            <a:r>
              <a:rPr lang="en-US" altLang="en-US" sz="2400" dirty="0">
                <a:cs typeface="Arial" pitchFamily="34" charset="0"/>
              </a:rPr>
              <a:t>≥</a:t>
            </a:r>
            <a:r>
              <a:rPr lang="en-US" altLang="en-US" sz="2400" dirty="0"/>
              <a:t>2,000 cases of AIDS reported in past 5 years and </a:t>
            </a:r>
            <a:r>
              <a:rPr lang="en-US" altLang="en-US" sz="2400" dirty="0">
                <a:cs typeface="Arial" pitchFamily="34" charset="0"/>
              </a:rPr>
              <a:t>≥</a:t>
            </a:r>
            <a:r>
              <a:rPr lang="en-US" altLang="en-US" sz="2400" dirty="0"/>
              <a:t>3,000 living cases)</a:t>
            </a:r>
          </a:p>
          <a:p>
            <a:pPr lvl="1" eaLnBrk="1" hangingPunct="1"/>
            <a:r>
              <a:rPr lang="en-US" altLang="en-US" sz="2400" b="1" dirty="0"/>
              <a:t>28 TGAs</a:t>
            </a:r>
            <a:r>
              <a:rPr lang="en-US" altLang="en-US" sz="2400" dirty="0"/>
              <a:t> – (1,000-1,999 cases reported in past 5 years and </a:t>
            </a:r>
            <a:r>
              <a:rPr lang="en-US" altLang="en-US" sz="2400" dirty="0">
                <a:cs typeface="Arial" pitchFamily="34" charset="0"/>
              </a:rPr>
              <a:t>≥1,500 living cases</a:t>
            </a:r>
            <a:r>
              <a:rPr lang="en-US" altLang="en-US" sz="2400" dirty="0"/>
              <a:t>)</a:t>
            </a:r>
          </a:p>
          <a:p>
            <a:pPr eaLnBrk="1" hangingPunct="1"/>
            <a:r>
              <a:rPr lang="en-US" altLang="en-US" sz="2400" dirty="0"/>
              <a:t>Administered by the Division of Metropolitan HIV/AIDS Programs (DMHAP), Health Resources Services Administration (HRSA)</a:t>
            </a:r>
          </a:p>
          <a:p>
            <a:pPr eaLnBrk="1" hangingPunct="1"/>
            <a:r>
              <a:rPr lang="en-US" altLang="en-US" sz="2400" dirty="0"/>
              <a:t>Carryovers not allowed; temporary special waiver only due to COVID</a:t>
            </a:r>
          </a:p>
        </p:txBody>
      </p:sp>
      <p:cxnSp>
        <p:nvCxnSpPr>
          <p:cNvPr id="5" name="Straight Connector 4" descr="line" title="line"/>
          <p:cNvCxnSpPr/>
          <p:nvPr/>
        </p:nvCxnSpPr>
        <p:spPr>
          <a:xfrm flipV="1">
            <a:off x="630238" y="1524000"/>
            <a:ext cx="7678737" cy="1588"/>
          </a:xfrm>
          <a:prstGeom prst="line">
            <a:avLst/>
          </a:prstGeom>
          <a:ln w="31750">
            <a:solidFill>
              <a:srgbClr val="002060"/>
            </a:solidFill>
          </a:ln>
        </p:spPr>
        <p:style>
          <a:lnRef idx="1">
            <a:schemeClr val="accent1"/>
          </a:lnRef>
          <a:fillRef idx="0">
            <a:schemeClr val="accent1"/>
          </a:fillRef>
          <a:effectRef idx="0">
            <a:schemeClr val="accent1"/>
          </a:effectRef>
          <a:fontRef idx="minor">
            <a:schemeClr val="tx1"/>
          </a:fontRef>
        </p:style>
      </p:cxnSp>
      <p:sp>
        <p:nvSpPr>
          <p:cNvPr id="3" name="Slide Number Placeholder 2">
            <a:extLst>
              <a:ext uri="{FF2B5EF4-FFF2-40B4-BE49-F238E27FC236}">
                <a16:creationId xmlns:a16="http://schemas.microsoft.com/office/drawing/2014/main" id="{0EDBE9FD-0F66-4FFB-A2B0-03A6736BFF16}"/>
              </a:ext>
            </a:extLst>
          </p:cNvPr>
          <p:cNvSpPr>
            <a:spLocks noGrp="1"/>
          </p:cNvSpPr>
          <p:nvPr>
            <p:ph type="sldNum" sz="quarter" idx="12"/>
          </p:nvPr>
        </p:nvSpPr>
        <p:spPr/>
        <p:txBody>
          <a:bodyPr/>
          <a:lstStyle/>
          <a:p>
            <a:pPr>
              <a:defRPr/>
            </a:pPr>
            <a:fld id="{C8D1FC83-7089-4669-AF39-B88459934211}" type="slidenum">
              <a:rPr lang="en-US" altLang="en-US" smtClean="0"/>
              <a:pPr>
                <a:defRPr/>
              </a:pPr>
              <a:t>8</a:t>
            </a:fld>
            <a:endParaRPr lang="en-US" altLang="en-US"/>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normAutofit/>
          </a:bodyPr>
          <a:lstStyle/>
          <a:p>
            <a:pPr eaLnBrk="1" hangingPunct="1"/>
            <a:r>
              <a:rPr lang="en-US" altLang="en-US" dirty="0"/>
              <a:t>Ryan White Programs: Part B </a:t>
            </a:r>
            <a:r>
              <a:rPr lang="en-US" altLang="en-US" sz="2700" dirty="0"/>
              <a:t>(State Office of AIDS)</a:t>
            </a:r>
          </a:p>
        </p:txBody>
      </p:sp>
      <p:sp>
        <p:nvSpPr>
          <p:cNvPr id="29699" name="Rectangle 3"/>
          <p:cNvSpPr>
            <a:spLocks noGrp="1" noChangeArrowheads="1"/>
          </p:cNvSpPr>
          <p:nvPr>
            <p:ph idx="1"/>
          </p:nvPr>
        </p:nvSpPr>
        <p:spPr>
          <a:xfrm>
            <a:off x="628650" y="1600200"/>
            <a:ext cx="7886700" cy="4114800"/>
          </a:xfrm>
        </p:spPr>
        <p:txBody>
          <a:bodyPr rtlCol="0">
            <a:normAutofit lnSpcReduction="10000"/>
          </a:bodyPr>
          <a:lstStyle/>
          <a:p>
            <a:pPr eaLnBrk="1" hangingPunct="1">
              <a:defRPr/>
            </a:pPr>
            <a:r>
              <a:rPr lang="en-US" altLang="en-US" sz="3100" dirty="0"/>
              <a:t>Grants to all 50 States, DC, Puerto Rico, territories and jurisdictions:</a:t>
            </a:r>
          </a:p>
          <a:p>
            <a:pPr lvl="1" eaLnBrk="1" hangingPunct="1">
              <a:defRPr/>
            </a:pPr>
            <a:r>
              <a:rPr lang="en-US" altLang="en-US" sz="2700" dirty="0"/>
              <a:t>Base Award</a:t>
            </a:r>
          </a:p>
          <a:p>
            <a:pPr lvl="1" eaLnBrk="1" hangingPunct="1">
              <a:defRPr/>
            </a:pPr>
            <a:r>
              <a:rPr lang="en-US" altLang="en-US" sz="2700" dirty="0"/>
              <a:t>Supplemental (competitive) Award</a:t>
            </a:r>
          </a:p>
          <a:p>
            <a:pPr lvl="1" eaLnBrk="1" hangingPunct="1">
              <a:defRPr/>
            </a:pPr>
            <a:r>
              <a:rPr lang="en-US" altLang="en-US" sz="2700" dirty="0"/>
              <a:t>AIDS Drug Assistance Program (ADAP) </a:t>
            </a:r>
          </a:p>
          <a:p>
            <a:pPr lvl="1" eaLnBrk="1" hangingPunct="1">
              <a:defRPr/>
            </a:pPr>
            <a:r>
              <a:rPr lang="en-US" altLang="en-US" sz="2700" dirty="0"/>
              <a:t>Supplemental ADAP Award</a:t>
            </a:r>
          </a:p>
          <a:p>
            <a:pPr lvl="1" eaLnBrk="1" hangingPunct="1">
              <a:defRPr/>
            </a:pPr>
            <a:r>
              <a:rPr lang="en-US" altLang="en-US" sz="2700" dirty="0"/>
              <a:t>Grants to Emerging Communities (500-999 new cases in past 5 years)</a:t>
            </a:r>
          </a:p>
          <a:p>
            <a:pPr eaLnBrk="1" hangingPunct="1">
              <a:defRPr/>
            </a:pPr>
            <a:r>
              <a:rPr lang="en-US" altLang="en-US" sz="3100" dirty="0"/>
              <a:t>Administered by the Division of State HIV/AIDS Programs (DSHAP)</a:t>
            </a:r>
          </a:p>
          <a:p>
            <a:pPr eaLnBrk="1" hangingPunct="1">
              <a:defRPr/>
            </a:pPr>
            <a:endParaRPr lang="en-US" altLang="en-US" sz="3100" dirty="0"/>
          </a:p>
        </p:txBody>
      </p:sp>
      <p:cxnSp>
        <p:nvCxnSpPr>
          <p:cNvPr id="5" name="Straight Connector 4" descr="line" title="line"/>
          <p:cNvCxnSpPr/>
          <p:nvPr/>
        </p:nvCxnSpPr>
        <p:spPr>
          <a:xfrm flipV="1">
            <a:off x="733425" y="1447800"/>
            <a:ext cx="7677150" cy="1588"/>
          </a:xfrm>
          <a:prstGeom prst="line">
            <a:avLst/>
          </a:prstGeom>
          <a:ln w="31750">
            <a:solidFill>
              <a:srgbClr val="002060"/>
            </a:solidFill>
          </a:ln>
        </p:spPr>
        <p:style>
          <a:lnRef idx="1">
            <a:schemeClr val="accent1"/>
          </a:lnRef>
          <a:fillRef idx="0">
            <a:schemeClr val="accent1"/>
          </a:fillRef>
          <a:effectRef idx="0">
            <a:schemeClr val="accent1"/>
          </a:effectRef>
          <a:fontRef idx="minor">
            <a:schemeClr val="tx1"/>
          </a:fontRef>
        </p:style>
      </p:cxnSp>
      <p:sp>
        <p:nvSpPr>
          <p:cNvPr id="3" name="Slide Number Placeholder 2">
            <a:extLst>
              <a:ext uri="{FF2B5EF4-FFF2-40B4-BE49-F238E27FC236}">
                <a16:creationId xmlns:a16="http://schemas.microsoft.com/office/drawing/2014/main" id="{FC31D0C1-01C0-447F-AC1C-FEA542F195A0}"/>
              </a:ext>
            </a:extLst>
          </p:cNvPr>
          <p:cNvSpPr>
            <a:spLocks noGrp="1"/>
          </p:cNvSpPr>
          <p:nvPr>
            <p:ph type="sldNum" sz="quarter" idx="12"/>
          </p:nvPr>
        </p:nvSpPr>
        <p:spPr/>
        <p:txBody>
          <a:bodyPr/>
          <a:lstStyle/>
          <a:p>
            <a:pPr>
              <a:defRPr/>
            </a:pPr>
            <a:fld id="{C8D1FC83-7089-4669-AF39-B88459934211}" type="slidenum">
              <a:rPr lang="en-US" altLang="en-US" smtClean="0"/>
              <a:pPr>
                <a:defRPr/>
              </a:pPr>
              <a:t>9</a:t>
            </a:fld>
            <a:endParaRPr lang="en-US" alt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61</TotalTime>
  <Words>1224</Words>
  <Application>Microsoft Office PowerPoint</Application>
  <PresentationFormat>On-screen Show (4:3)</PresentationFormat>
  <Paragraphs>146</Paragraphs>
  <Slides>21</Slides>
  <Notes>17</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21</vt:i4>
      </vt:variant>
    </vt:vector>
  </HeadingPairs>
  <TitlesOfParts>
    <vt:vector size="31" baseType="lpstr">
      <vt:lpstr>Arial</vt:lpstr>
      <vt:lpstr>Calibri</vt:lpstr>
      <vt:lpstr>Calibri Light</vt:lpstr>
      <vt:lpstr>Cavolini</vt:lpstr>
      <vt:lpstr>Franklin Gothic Demi Cond</vt:lpstr>
      <vt:lpstr>Symbol</vt:lpstr>
      <vt:lpstr>Tahoma</vt:lpstr>
      <vt:lpstr>Times New Roman</vt:lpstr>
      <vt:lpstr>Wingdings</vt:lpstr>
      <vt:lpstr>Office Theme</vt:lpstr>
      <vt:lpstr>PowerPoint Presentation</vt:lpstr>
      <vt:lpstr>Learning Objective</vt:lpstr>
      <vt:lpstr>     30 Years and Counting </vt:lpstr>
      <vt:lpstr>Ryan White CARE Act Brief Timeline</vt:lpstr>
      <vt:lpstr>Revised Purpose of Ryan White Legislation</vt:lpstr>
      <vt:lpstr>Ryan White Treatment  Extension Act</vt:lpstr>
      <vt:lpstr>PowerPoint Presentation</vt:lpstr>
      <vt:lpstr>Ryan White Programs:  RWHAP Part A (Division of HIV &amp; STD Programs)</vt:lpstr>
      <vt:lpstr>Ryan White Programs: Part B (State Office of AIDS)</vt:lpstr>
      <vt:lpstr>Parts C &amp; D and Part F Dental Services</vt:lpstr>
      <vt:lpstr>Part F Minority AIDS Initiative (MAI) </vt:lpstr>
      <vt:lpstr>Other Part F Programs</vt:lpstr>
      <vt:lpstr>Legislative Context: Facts and Factors Important to the Commission on HIV</vt:lpstr>
      <vt:lpstr>Factors Affecting HIV/AIDS Services Nationally &amp; Locally</vt:lpstr>
      <vt:lpstr>Medical Model</vt:lpstr>
      <vt:lpstr>Core Medical Services: Parts A &amp; B</vt:lpstr>
      <vt:lpstr>Support Services</vt:lpstr>
      <vt:lpstr>Support Services: Parts A &amp; B</vt:lpstr>
      <vt:lpstr>Limits on Non-Service Funding</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Barrit, Cheryl</dc:creator>
  <cp:lastModifiedBy>Barrit, Cheryl</cp:lastModifiedBy>
  <cp:revision>18</cp:revision>
  <dcterms:created xsi:type="dcterms:W3CDTF">2020-08-28T23:51:33Z</dcterms:created>
  <dcterms:modified xsi:type="dcterms:W3CDTF">2022-07-21T03:45:24Z</dcterms:modified>
</cp:coreProperties>
</file>